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/>
    <p:restoredTop sz="94719"/>
  </p:normalViewPr>
  <p:slideViewPr>
    <p:cSldViewPr snapToGrid="0" snapToObjects="1" showGuides="1">
      <p:cViewPr varScale="1">
        <p:scale>
          <a:sx n="94" d="100"/>
          <a:sy n="94" d="100"/>
        </p:scale>
        <p:origin x="2080" y="19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399D-77CC-0240-8F76-FFC0E8515DAC}" type="datetimeFigureOut">
              <a:rPr lang="en-US" smtClean="0"/>
              <a:t>7/8/17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60AD-675E-4747-A9EB-4F6CEF0F8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60AD-675E-4747-A9EB-4F6CEF0F85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3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60AD-675E-4747-A9EB-4F6CEF0F85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C986-062E-8142-8DCD-5C739C0CDF76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4C3C-61C5-7E46-81D1-16AE837C0F2F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3CD6-A805-C645-8853-4C226A576A6B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64ED3C54-B9B7-4948-99CA-29085834725A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2C47-E38E-FB40-A462-0038765D247F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7FBE-7780-144F-BA11-BBF0F6B8A12D}" type="datetime1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1FCB-464F-2540-AD3E-75CB38DE34E1}" type="datetime1">
              <a:rPr lang="en-US" smtClean="0"/>
              <a:t>7/8/17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B627-1F6E-5945-8AAE-AE8459A85BF6}" type="datetime1">
              <a:rPr lang="en-US" smtClean="0"/>
              <a:t>7/8/17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8199-5E5F-E84D-8A89-09F715C27C14}" type="datetime1">
              <a:rPr lang="en-US" smtClean="0"/>
              <a:t>7/8/17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666E-660D-DE44-A7CF-DD365AA1E3DA}" type="datetime1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7E36-443C-F544-B15E-8250F24D9B3B}" type="datetime1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E85E-28E3-2841-9BF8-3921FB742B72}" type="datetime1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AE66-673B-D944-87BC-6601235A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54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Why Saul Was </a:t>
            </a:r>
            <a:r>
              <a:rPr lang="en-US" sz="4200" dirty="0" smtClean="0"/>
              <a:t>REJECTED as King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did not respect God’s WILL: </a:t>
            </a:r>
            <a:r>
              <a:rPr lang="en-US" dirty="0" smtClean="0"/>
              <a:t>1 Sam. 15.1-9</a:t>
            </a:r>
          </a:p>
          <a:p>
            <a:endParaRPr lang="en-US" dirty="0"/>
          </a:p>
          <a:p>
            <a:r>
              <a:rPr lang="en-US" dirty="0"/>
              <a:t>He </a:t>
            </a:r>
            <a:r>
              <a:rPr lang="en-US" dirty="0" smtClean="0"/>
              <a:t>EXALTED himself: 12-13</a:t>
            </a:r>
          </a:p>
          <a:p>
            <a:endParaRPr lang="en-US" dirty="0"/>
          </a:p>
          <a:p>
            <a:r>
              <a:rPr lang="en-US" dirty="0" smtClean="0"/>
              <a:t>His repentance was INSINCERE: 15, 20-21, 24, 30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VIEW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Disobeying </a:t>
            </a:r>
            <a:r>
              <a:rPr lang="en-US" dirty="0"/>
              <a:t>God is ELEVATING our will above divine instruction.</a:t>
            </a:r>
          </a:p>
          <a:p>
            <a:endParaRPr lang="en-US" dirty="0" smtClean="0"/>
          </a:p>
          <a:p>
            <a:r>
              <a:rPr lang="en-US" dirty="0" smtClean="0"/>
              <a:t>God </a:t>
            </a:r>
            <a:r>
              <a:rPr lang="en-US" dirty="0"/>
              <a:t>wants obedience from the HEART, not lip service: </a:t>
            </a:r>
            <a:r>
              <a:rPr lang="en-US" dirty="0" smtClean="0"/>
              <a:t>13</a:t>
            </a:r>
            <a:r>
              <a:rPr lang="en-US" dirty="0"/>
              <a:t>,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VIEW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INTENTIONS do not take the place of humble and full obedience: </a:t>
            </a:r>
            <a:r>
              <a:rPr lang="en-US" dirty="0" smtClean="0"/>
              <a:t>15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PARTIAL obedience is COMPLETE </a:t>
            </a:r>
            <a:r>
              <a:rPr lang="en-US" dirty="0" smtClean="0"/>
              <a:t>disobedience: 18-19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VIEW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Obedience </a:t>
            </a:r>
            <a:r>
              <a:rPr lang="en-US" dirty="0"/>
              <a:t>always involves SACRIFICE; but sacrifice is not always obedience: </a:t>
            </a:r>
            <a:r>
              <a:rPr lang="en-US" dirty="0" smtClean="0"/>
              <a:t>22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disobedience is not EXCUSED by our WORSHIP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VIEW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Rebellion (disobedience) is as the sin of WITCHCRAFT, stubbornness, iniquity, and IDOLATRY: </a:t>
            </a:r>
            <a:r>
              <a:rPr lang="en-US" dirty="0" smtClean="0"/>
              <a:t>23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sin is not excused by BLAMING others: </a:t>
            </a: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153</Words>
  <Application>Microsoft Macintosh PowerPoint</Application>
  <PresentationFormat>On-screen Show (4:3)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Why Saul Was REJECTED as King</vt:lpstr>
      <vt:lpstr>God’s VIEW of Obedience</vt:lpstr>
      <vt:lpstr>God’s VIEW of Obedience</vt:lpstr>
      <vt:lpstr>God’s VIEW of Obedience</vt:lpstr>
      <vt:lpstr>God’s VIEW of Obedience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Saul Was Rejected</dc:title>
  <dc:creator>Bryan Garlock</dc:creator>
  <cp:lastModifiedBy>Bryan Garlock</cp:lastModifiedBy>
  <cp:revision>14</cp:revision>
  <dcterms:created xsi:type="dcterms:W3CDTF">2017-07-08T18:27:46Z</dcterms:created>
  <dcterms:modified xsi:type="dcterms:W3CDTF">2017-07-09T01:21:17Z</dcterms:modified>
</cp:coreProperties>
</file>