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8" r:id="rId10"/>
    <p:sldId id="269" r:id="rId11"/>
    <p:sldId id="272" r:id="rId12"/>
    <p:sldId id="274" r:id="rId13"/>
    <p:sldId id="275" r:id="rId14"/>
    <p:sldId id="276" r:id="rId15"/>
    <p:sldId id="267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/>
    <p:restoredTop sz="94684"/>
  </p:normalViewPr>
  <p:slideViewPr>
    <p:cSldViewPr snapToGrid="0" snapToObjects="1">
      <p:cViewPr varScale="1">
        <p:scale>
          <a:sx n="93" d="100"/>
          <a:sy n="93" d="100"/>
        </p:scale>
        <p:origin x="6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20CD9-8B13-4540-929C-918DE8D63D6A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05B4-FE27-2848-A4D3-78A306B05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05B4-FE27-2848-A4D3-78A306B050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0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05B4-FE27-2848-A4D3-78A306B050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8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333238" cy="1325563"/>
          </a:xfrm>
        </p:spPr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fld id="{360E36FC-034B-7F46-B63F-785080EE38E3}" type="datetimeFigureOut">
              <a:rPr lang="en-US" smtClean="0"/>
              <a:pPr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</a:lstStyle>
          <a:p>
            <a:fld id="{3FF68ED9-FF76-F546-8BB5-FBFA3C891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36FC-034B-7F46-B63F-785080EE38E3}" type="datetimeFigureOut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8ED9-FF76-F546-8BB5-FBFA3C89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9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Characteristics of Diotrephes:</a:t>
            </a:r>
          </a:p>
          <a:p>
            <a:endParaRPr lang="en-US" sz="3200" dirty="0"/>
          </a:p>
          <a:p>
            <a:r>
              <a:rPr lang="en-US" sz="3200" dirty="0" smtClean="0"/>
              <a:t>He spoke evil of the apostles. Since he perceived that they were taking away his authority, he spoke evil of them (Gossip, slander, falsely </a:t>
            </a:r>
            <a:r>
              <a:rPr lang="en-US" sz="3200" dirty="0"/>
              <a:t>accuse </a:t>
            </a:r>
            <a:r>
              <a:rPr lang="en-US" sz="3200" dirty="0" smtClean="0"/>
              <a:t>them, etc.) </a:t>
            </a:r>
          </a:p>
          <a:p>
            <a:endParaRPr lang="en-US" sz="3200" dirty="0"/>
          </a:p>
          <a:p>
            <a:r>
              <a:rPr lang="en-US" sz="3200" dirty="0" smtClean="0"/>
              <a:t>He was willing to create whatever obstacles </a:t>
            </a:r>
            <a:r>
              <a:rPr lang="en-US" sz="3200" dirty="0"/>
              <a:t>for </a:t>
            </a:r>
            <a:r>
              <a:rPr lang="en-US" sz="3200" dirty="0"/>
              <a:t>them and </a:t>
            </a:r>
            <a:r>
              <a:rPr lang="en-US" sz="3200" dirty="0" smtClean="0"/>
              <a:t>undermine them.</a:t>
            </a:r>
          </a:p>
        </p:txBody>
      </p:sp>
    </p:spTree>
    <p:extLst>
      <p:ext uri="{BB962C8B-B14F-4D97-AF65-F5344CB8AC3E}">
        <p14:creationId xmlns:p14="http://schemas.microsoft.com/office/powerpoint/2010/main" val="13027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Characteristics of Diotrephes:</a:t>
            </a:r>
          </a:p>
          <a:p>
            <a:endParaRPr lang="en-US" sz="3200" dirty="0"/>
          </a:p>
          <a:p>
            <a:r>
              <a:rPr lang="en-US" sz="3200" dirty="0" smtClean="0"/>
              <a:t>He was not content with </a:t>
            </a:r>
            <a:r>
              <a:rPr lang="en-US" sz="3200" dirty="0"/>
              <a:t>just malicious </a:t>
            </a:r>
            <a:r>
              <a:rPr lang="en-US" sz="3200" dirty="0" smtClean="0"/>
              <a:t>words.</a:t>
            </a:r>
          </a:p>
          <a:p>
            <a:endParaRPr lang="en-US" sz="3200" dirty="0"/>
          </a:p>
          <a:p>
            <a:r>
              <a:rPr lang="en-US" sz="3200" dirty="0" smtClean="0"/>
              <a:t>Some are never satisfied or content. They are unhappy and take it out on others. They </a:t>
            </a:r>
            <a:r>
              <a:rPr lang="en-US" sz="3200" dirty="0"/>
              <a:t>are impatient with </a:t>
            </a:r>
            <a:r>
              <a:rPr lang="en-US" sz="3200" dirty="0" smtClean="0"/>
              <a:t>others, unloving and show no mercy, etc.</a:t>
            </a:r>
          </a:p>
        </p:txBody>
      </p:sp>
    </p:spTree>
    <p:extLst>
      <p:ext uri="{BB962C8B-B14F-4D97-AF65-F5344CB8AC3E}">
        <p14:creationId xmlns:p14="http://schemas.microsoft.com/office/powerpoint/2010/main" val="15142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Characteristics of Diotrephes:</a:t>
            </a:r>
          </a:p>
          <a:p>
            <a:endParaRPr lang="en-US" sz="3200" dirty="0" smtClean="0"/>
          </a:p>
          <a:p>
            <a:r>
              <a:rPr lang="en-US" sz="3200" dirty="0" smtClean="0"/>
              <a:t>He threw brethren out who did not agree with his beliefs, opinions, etc.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When </a:t>
            </a:r>
            <a:r>
              <a:rPr lang="en-US" sz="3200" dirty="0" smtClean="0"/>
              <a:t>divisive brethren </a:t>
            </a:r>
            <a:r>
              <a:rPr lang="en-US" sz="3200" dirty="0"/>
              <a:t>perceive that someone is trying to take their “preeminence” from them, they won’t stop until their perceived enemy </a:t>
            </a:r>
            <a:r>
              <a:rPr lang="en-US" sz="3200" dirty="0" smtClean="0"/>
              <a:t>is weakened or </a:t>
            </a:r>
            <a:r>
              <a:rPr lang="en-US" sz="3200" dirty="0"/>
              <a:t>destroyed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80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Diotrephes’ Influence:</a:t>
            </a:r>
          </a:p>
          <a:p>
            <a:endParaRPr lang="en-US" sz="3200" dirty="0"/>
          </a:p>
          <a:p>
            <a:r>
              <a:rPr lang="en-US" sz="3200" dirty="0" smtClean="0"/>
              <a:t>A Diotrephes will influence whole families </a:t>
            </a:r>
            <a:r>
              <a:rPr lang="mr-IN" sz="3200" dirty="0" smtClean="0"/>
              <a:t>–</a:t>
            </a:r>
            <a:r>
              <a:rPr lang="en-US" sz="3200" dirty="0" smtClean="0"/>
              <a:t> his first, then </a:t>
            </a:r>
            <a:r>
              <a:rPr lang="en-US" sz="3200" dirty="0"/>
              <a:t>close </a:t>
            </a:r>
            <a:r>
              <a:rPr lang="en-US" sz="3200" dirty="0" smtClean="0"/>
              <a:t>members, disgruntled members, weak members, influential members, etc.</a:t>
            </a:r>
          </a:p>
          <a:p>
            <a:endParaRPr lang="en-US" sz="3200" dirty="0"/>
          </a:p>
          <a:p>
            <a:r>
              <a:rPr lang="en-US" sz="3200" dirty="0" smtClean="0"/>
              <a:t>He has a different tactic for each category.</a:t>
            </a:r>
          </a:p>
          <a:p>
            <a:endParaRPr lang="en-US" sz="3200" dirty="0"/>
          </a:p>
          <a:p>
            <a:r>
              <a:rPr lang="en-US" sz="3200" dirty="0" smtClean="0"/>
              <a:t>He won't </a:t>
            </a:r>
            <a:r>
              <a:rPr lang="en-US" sz="3200" dirty="0"/>
              <a:t>stop until he </a:t>
            </a:r>
            <a:r>
              <a:rPr lang="en-US" sz="3200" dirty="0" smtClean="0"/>
              <a:t>controls </a:t>
            </a:r>
            <a:r>
              <a:rPr lang="en-US" sz="3200" dirty="0"/>
              <a:t>the entire </a:t>
            </a:r>
            <a:r>
              <a:rPr lang="en-US" sz="3200" dirty="0" smtClean="0"/>
              <a:t>church.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968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Diotrephes’ Influence:</a:t>
            </a:r>
          </a:p>
          <a:p>
            <a:endParaRPr lang="en-US" sz="3200" dirty="0"/>
          </a:p>
          <a:p>
            <a:r>
              <a:rPr lang="en-US" dirty="0"/>
              <a:t>Captivation: </a:t>
            </a:r>
            <a:r>
              <a:rPr lang="en-US" dirty="0" smtClean="0"/>
              <a:t>Some turn on their charming </a:t>
            </a:r>
            <a:r>
              <a:rPr lang="en-US" dirty="0"/>
              <a:t>personality: Rom. 16.17-18.</a:t>
            </a:r>
          </a:p>
          <a:p>
            <a:endParaRPr lang="en-US" dirty="0" smtClean="0"/>
          </a:p>
          <a:p>
            <a:r>
              <a:rPr lang="en-US" dirty="0" smtClean="0"/>
              <a:t>Intimidation</a:t>
            </a:r>
            <a:r>
              <a:rPr lang="en-US" dirty="0"/>
              <a:t>: Smooth words don't work on those who aren't ignorant. Now time for malicious words.</a:t>
            </a:r>
          </a:p>
          <a:p>
            <a:endParaRPr lang="en-US" dirty="0" smtClean="0"/>
          </a:p>
          <a:p>
            <a:r>
              <a:rPr lang="en-US" dirty="0" smtClean="0"/>
              <a:t>Elimination</a:t>
            </a:r>
            <a:r>
              <a:rPr lang="en-US" dirty="0"/>
              <a:t>: If his sweet words or intimidation by his malicious words won't work, it is elimination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24405" cy="4351338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How do </a:t>
            </a:r>
            <a:r>
              <a:rPr lang="en-US" sz="3200" dirty="0" smtClean="0"/>
              <a:t>we</a:t>
            </a:r>
            <a:r>
              <a:rPr lang="en-US" sz="3200" dirty="0" smtClean="0"/>
              <a:t> </a:t>
            </a:r>
            <a:r>
              <a:rPr lang="en-US" sz="3200" dirty="0"/>
              <a:t>defeat the attitude of Diotrephes? </a:t>
            </a:r>
            <a:endParaRPr lang="en-US" sz="3200" dirty="0" smtClean="0"/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You </a:t>
            </a:r>
            <a:r>
              <a:rPr lang="en-US" sz="3200" dirty="0"/>
              <a:t>serve others, you think of them higher than </a:t>
            </a:r>
            <a:r>
              <a:rPr lang="en-US" sz="3200" dirty="0" smtClean="0"/>
              <a:t>yourself, you love the </a:t>
            </a:r>
            <a:r>
              <a:rPr lang="en-US" sz="3200" dirty="0" smtClean="0"/>
              <a:t>brethren, you </a:t>
            </a:r>
            <a:r>
              <a:rPr lang="en-US" sz="3200" dirty="0" smtClean="0"/>
              <a:t>obey the apostles’ teachings,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3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Imitating evil is </a:t>
            </a:r>
            <a:r>
              <a:rPr lang="en-US" sz="3200" dirty="0" smtClean="0"/>
              <a:t>imitating </a:t>
            </a:r>
            <a:r>
              <a:rPr lang="en-US" sz="3200" dirty="0"/>
              <a:t>Diotrephes.</a:t>
            </a:r>
          </a:p>
          <a:p>
            <a:endParaRPr lang="en-US" sz="3200" dirty="0"/>
          </a:p>
          <a:p>
            <a:r>
              <a:rPr lang="en-US" sz="3200" dirty="0" smtClean="0"/>
              <a:t>Imitating good proves we are from God: cf. 1 John 3,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12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4"/>
            <a:ext cx="8293677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Could this be the same Demetrius as Acts 19.24?</a:t>
            </a:r>
          </a:p>
          <a:p>
            <a:endParaRPr lang="en-US" sz="3200" dirty="0"/>
          </a:p>
          <a:p>
            <a:r>
              <a:rPr lang="en-US" sz="3200" dirty="0" smtClean="0"/>
              <a:t>Demetrius </a:t>
            </a:r>
            <a:r>
              <a:rPr lang="en-US" sz="3200" dirty="0"/>
              <a:t>could have carried the letter to Gaius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Three </a:t>
            </a:r>
            <a:r>
              <a:rPr lang="en-US" sz="3200" dirty="0"/>
              <a:t>things testified of this </a:t>
            </a:r>
            <a:r>
              <a:rPr lang="en-US" sz="3200" dirty="0" smtClean="0"/>
              <a:t>man’s faithfulness</a:t>
            </a:r>
            <a:r>
              <a:rPr lang="en-US" sz="3200" dirty="0"/>
              <a:t>: fellowman (brethren), the </a:t>
            </a:r>
            <a:r>
              <a:rPr lang="en-US" sz="3200" dirty="0" smtClean="0"/>
              <a:t>truth, and the </a:t>
            </a:r>
            <a:r>
              <a:rPr lang="en-US" sz="3200" dirty="0"/>
              <a:t>apostles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One </a:t>
            </a:r>
            <a:r>
              <a:rPr lang="en-US" sz="3200" dirty="0"/>
              <a:t>receives a good testimony from the truth itself when he is walking in the </a:t>
            </a:r>
            <a:r>
              <a:rPr lang="en-US" sz="3200" dirty="0" smtClean="0"/>
              <a:t>truth (John </a:t>
            </a:r>
            <a:r>
              <a:rPr lang="en-US" sz="3200" dirty="0"/>
              <a:t>3.21; Rom. </a:t>
            </a:r>
            <a:r>
              <a:rPr lang="en-US" sz="3200" dirty="0" smtClean="0"/>
              <a:t>8.16, etc.).</a:t>
            </a:r>
          </a:p>
          <a:p>
            <a:endParaRPr lang="en-US" sz="3200" dirty="0"/>
          </a:p>
          <a:p>
            <a:r>
              <a:rPr lang="en-US" sz="3200" dirty="0"/>
              <a:t>The testimony of the apostles are true too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6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Gaius was a popular name in the Roman world in the 1st </a:t>
            </a:r>
            <a:r>
              <a:rPr lang="en-US" dirty="0" smtClean="0"/>
              <a:t>century:</a:t>
            </a:r>
          </a:p>
          <a:p>
            <a:pPr lvl="1"/>
            <a:r>
              <a:rPr lang="en-US" dirty="0" smtClean="0"/>
              <a:t>Paul’s </a:t>
            </a:r>
            <a:r>
              <a:rPr lang="en-US" dirty="0"/>
              <a:t>host: Rom. 16.23; 1 Cor. </a:t>
            </a:r>
            <a:r>
              <a:rPr lang="en-US" dirty="0" smtClean="0"/>
              <a:t>1.14</a:t>
            </a:r>
          </a:p>
          <a:p>
            <a:pPr lvl="1"/>
            <a:r>
              <a:rPr lang="en-US" dirty="0" smtClean="0"/>
              <a:t>Gaius </a:t>
            </a:r>
            <a:r>
              <a:rPr lang="en-US" dirty="0"/>
              <a:t>of </a:t>
            </a:r>
            <a:r>
              <a:rPr lang="en-US" dirty="0" err="1"/>
              <a:t>Derbe</a:t>
            </a:r>
            <a:r>
              <a:rPr lang="en-US" dirty="0"/>
              <a:t>, Paul’s traveling companion: Acts 19.29; Acts 20.4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loved him in truth.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also loved the elect lady in truth: 2 John 1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told us to love in truth: 1 John </a:t>
            </a:r>
            <a:r>
              <a:rPr lang="en-US" dirty="0" smtClean="0"/>
              <a:t>3.18</a:t>
            </a:r>
          </a:p>
          <a:p>
            <a:endParaRPr lang="en-US" dirty="0"/>
          </a:p>
          <a:p>
            <a:pPr lvl="0"/>
            <a:r>
              <a:rPr lang="en-US" dirty="0"/>
              <a:t>Because of his love he prayed for both the physical and spiritual welfare for Gaius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The brethren spoke highly of this man. John rejoiced because he was walking in the truth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Walking in the truth does not just believe the </a:t>
            </a:r>
            <a:r>
              <a:rPr lang="en-US" dirty="0" smtClean="0"/>
              <a:t>truth, </a:t>
            </a:r>
            <a:r>
              <a:rPr lang="en-US" dirty="0"/>
              <a:t>it applies the truth.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My children” John could have started this </a:t>
            </a:r>
            <a:r>
              <a:rPr lang="en-US" dirty="0" smtClean="0"/>
              <a:t>church(?).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Or, Paul </a:t>
            </a:r>
            <a:r>
              <a:rPr lang="en-US" dirty="0"/>
              <a:t>called Timothy a child in the </a:t>
            </a:r>
            <a:r>
              <a:rPr lang="en-US" dirty="0" smtClean="0"/>
              <a:t>faith or </a:t>
            </a:r>
            <a:r>
              <a:rPr lang="en-US" dirty="0"/>
              <a:t>it could have been a way for him to show affection </a:t>
            </a:r>
            <a:r>
              <a:rPr lang="en-US" dirty="0" smtClean="0"/>
              <a:t>to believers</a:t>
            </a:r>
            <a:r>
              <a:rPr lang="en-US" dirty="0"/>
              <a:t>: cf. 1 John </a:t>
            </a:r>
          </a:p>
        </p:txBody>
      </p:sp>
    </p:spTree>
    <p:extLst>
      <p:ext uri="{BB962C8B-B14F-4D97-AF65-F5344CB8AC3E}">
        <p14:creationId xmlns:p14="http://schemas.microsoft.com/office/powerpoint/2010/main" val="12715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Gaius was a hospitable Christian: 1 Peter 4.9</a:t>
            </a:r>
          </a:p>
          <a:p>
            <a:endParaRPr lang="en-US" sz="3200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was giving traveling gospel preachers, evangelist, </a:t>
            </a:r>
            <a:r>
              <a:rPr lang="en-US" sz="3200" dirty="0" smtClean="0"/>
              <a:t>and Christians a </a:t>
            </a:r>
            <a:r>
              <a:rPr lang="en-US" sz="3200" dirty="0"/>
              <a:t>place to stay and </a:t>
            </a:r>
            <a:r>
              <a:rPr lang="en-US" sz="3200" dirty="0" smtClean="0"/>
              <a:t>refresh and teach.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66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“Sake of the name” is Christ</a:t>
            </a:r>
          </a:p>
          <a:p>
            <a:endParaRPr lang="en-US" sz="3200" dirty="0"/>
          </a:p>
          <a:p>
            <a:r>
              <a:rPr lang="en-US" sz="3200" dirty="0"/>
              <a:t>“the Gentiles” = outsiders, unbelievers; Gentiles embraced all who were not Jews</a:t>
            </a:r>
          </a:p>
          <a:p>
            <a:endParaRPr lang="en-US" sz="3200" dirty="0"/>
          </a:p>
          <a:p>
            <a:r>
              <a:rPr lang="en-US" sz="3200" dirty="0"/>
              <a:t>They would not receive support from non-Christians, but only Christians - preach the gospel without charge.</a:t>
            </a:r>
          </a:p>
        </p:txBody>
      </p:sp>
    </p:spTree>
    <p:extLst>
      <p:ext uri="{BB962C8B-B14F-4D97-AF65-F5344CB8AC3E}">
        <p14:creationId xmlns:p14="http://schemas.microsoft.com/office/powerpoint/2010/main" val="17924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We ought to support (contribute to, be hospitable to, etc.) those who are </a:t>
            </a:r>
            <a:r>
              <a:rPr lang="en-US" sz="3200" dirty="0" smtClean="0"/>
              <a:t>preaching, we cannot all preach, but we can all </a:t>
            </a:r>
            <a:r>
              <a:rPr lang="en-US" sz="3200" dirty="0" smtClean="0"/>
              <a:t>contribute </a:t>
            </a:r>
            <a:r>
              <a:rPr lang="en-US" sz="3200" dirty="0" smtClean="0"/>
              <a:t>to those who preach.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Welcome/support/receive: </a:t>
            </a:r>
            <a:r>
              <a:rPr lang="en-US" sz="3200" dirty="0"/>
              <a:t>we are told not to welcome </a:t>
            </a:r>
            <a:r>
              <a:rPr lang="en-US" sz="3200" dirty="0" smtClean="0"/>
              <a:t>those </a:t>
            </a:r>
            <a:r>
              <a:rPr lang="en-US" sz="3200" dirty="0"/>
              <a:t>in 2 John 9-11 otherwise we </a:t>
            </a:r>
            <a:r>
              <a:rPr lang="en-US" sz="3200" dirty="0" smtClean="0"/>
              <a:t>share (fellowship, fellow workers) </a:t>
            </a:r>
            <a:r>
              <a:rPr lang="en-US" sz="3200" dirty="0"/>
              <a:t>in their deeds.</a:t>
            </a:r>
          </a:p>
        </p:txBody>
      </p:sp>
    </p:spTree>
    <p:extLst>
      <p:ext uri="{BB962C8B-B14F-4D97-AF65-F5344CB8AC3E}">
        <p14:creationId xmlns:p14="http://schemas.microsoft.com/office/powerpoint/2010/main" val="17986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Apparently Gaius and Diotrephes were members in the same church.</a:t>
            </a:r>
          </a:p>
          <a:p>
            <a:endParaRPr lang="en-US" sz="3200" dirty="0" smtClean="0"/>
          </a:p>
          <a:p>
            <a:r>
              <a:rPr lang="en-US" sz="3200" dirty="0" smtClean="0"/>
              <a:t>Notice </a:t>
            </a:r>
            <a:r>
              <a:rPr lang="en-US" sz="3200" dirty="0"/>
              <a:t>the contrast between them.</a:t>
            </a:r>
          </a:p>
          <a:p>
            <a:endParaRPr lang="en-US" sz="3200" dirty="0" smtClean="0"/>
          </a:p>
          <a:p>
            <a:r>
              <a:rPr lang="en-US" sz="3200" dirty="0" smtClean="0"/>
              <a:t>Diotrephes </a:t>
            </a:r>
            <a:r>
              <a:rPr lang="en-US" sz="3200" dirty="0"/>
              <a:t>did not respect the authority of the apostles: cf. 1 John 4.6; 2 Thess. </a:t>
            </a:r>
            <a:r>
              <a:rPr lang="en-US" sz="3200" dirty="0" smtClean="0"/>
              <a:t>3.14</a:t>
            </a:r>
          </a:p>
          <a:p>
            <a:endParaRPr lang="en-US" sz="3200" dirty="0"/>
          </a:p>
          <a:p>
            <a:r>
              <a:rPr lang="en-US" sz="3200" dirty="0"/>
              <a:t>John </a:t>
            </a:r>
            <a:r>
              <a:rPr lang="en-US" sz="3200" dirty="0" smtClean="0"/>
              <a:t>said </a:t>
            </a:r>
            <a:r>
              <a:rPr lang="en-US" sz="3200" dirty="0"/>
              <a:t>he </a:t>
            </a:r>
            <a:r>
              <a:rPr lang="en-US" sz="3200" dirty="0" smtClean="0"/>
              <a:t>was </a:t>
            </a:r>
            <a:r>
              <a:rPr lang="en-US" sz="3200" dirty="0"/>
              <a:t>going to make it known and expose </a:t>
            </a:r>
            <a:r>
              <a:rPr lang="en-US" sz="3200" dirty="0" smtClean="0"/>
              <a:t>Diotrephes’ </a:t>
            </a:r>
            <a:r>
              <a:rPr lang="en-US" sz="3200" dirty="0"/>
              <a:t>error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48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Characteristics of Diotrephes:</a:t>
            </a:r>
          </a:p>
          <a:p>
            <a:endParaRPr lang="en-US" sz="3200" dirty="0"/>
          </a:p>
          <a:p>
            <a:r>
              <a:rPr lang="en-US" sz="3200" dirty="0" smtClean="0"/>
              <a:t>He wanted </a:t>
            </a:r>
            <a:r>
              <a:rPr lang="en-US" sz="3200" dirty="0"/>
              <a:t>the preeminence (“first place”) in the </a:t>
            </a:r>
            <a:r>
              <a:rPr lang="en-US" sz="3200" dirty="0" smtClean="0"/>
              <a:t>church.</a:t>
            </a:r>
          </a:p>
          <a:p>
            <a:endParaRPr lang="en-US" sz="3200" dirty="0"/>
          </a:p>
          <a:p>
            <a:r>
              <a:rPr lang="en-US" sz="3200" dirty="0" smtClean="0"/>
              <a:t>He thought higher of himself than he </a:t>
            </a:r>
            <a:r>
              <a:rPr lang="en-US" sz="3200" dirty="0"/>
              <a:t>ought</a:t>
            </a:r>
            <a:r>
              <a:rPr lang="en-US" sz="3200" dirty="0" smtClean="0"/>
              <a:t>. </a:t>
            </a:r>
          </a:p>
          <a:p>
            <a:endParaRPr lang="en-US" sz="3200" dirty="0"/>
          </a:p>
          <a:p>
            <a:r>
              <a:rPr lang="en-US" sz="3200" dirty="0" smtClean="0"/>
              <a:t>He wanted only that which benefitted him.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3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Characteristics of Diotrephes:</a:t>
            </a:r>
          </a:p>
          <a:p>
            <a:endParaRPr lang="en-US" sz="3200" dirty="0"/>
          </a:p>
          <a:p>
            <a:r>
              <a:rPr lang="en-US" sz="3200" dirty="0"/>
              <a:t>He </a:t>
            </a:r>
            <a:r>
              <a:rPr lang="en-US" sz="3200" dirty="0" smtClean="0"/>
              <a:t>was</a:t>
            </a:r>
            <a:r>
              <a:rPr lang="en-US" sz="3200" dirty="0" smtClean="0"/>
              <a:t> </a:t>
            </a:r>
            <a:r>
              <a:rPr lang="en-US" sz="3200" dirty="0"/>
              <a:t>a </a:t>
            </a:r>
            <a:r>
              <a:rPr lang="en-US" sz="3200" dirty="0" smtClean="0"/>
              <a:t>dictator; greedy </a:t>
            </a:r>
            <a:r>
              <a:rPr lang="en-US" sz="3200" dirty="0"/>
              <a:t>for position and </a:t>
            </a:r>
            <a:r>
              <a:rPr lang="en-US" sz="3200" dirty="0"/>
              <a:t>power (even possibly financial </a:t>
            </a:r>
            <a:r>
              <a:rPr lang="en-US" sz="3200" dirty="0" smtClean="0"/>
              <a:t>gain). </a:t>
            </a:r>
            <a:r>
              <a:rPr lang="en-US" sz="3200" dirty="0" smtClean="0"/>
              <a:t>He saw himself as the authority.</a:t>
            </a:r>
          </a:p>
          <a:p>
            <a:endParaRPr lang="en-US" sz="3200" dirty="0"/>
          </a:p>
          <a:p>
            <a:r>
              <a:rPr lang="en-US" sz="3200" dirty="0"/>
              <a:t>He was self-serving and agenda driven and was willing to resort to any measure to get it. No matter the damage or harm done in the process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777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1801</TotalTime>
  <Words>824</Words>
  <Application>Microsoft Macintosh PowerPoint</Application>
  <PresentationFormat>On-screen Show (4:3)</PresentationFormat>
  <Paragraphs>110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Corbel</vt:lpstr>
      <vt:lpstr>Arial</vt:lpstr>
      <vt:lpstr>Office Theme</vt:lpstr>
      <vt:lpstr>PowerPoint Presentation</vt:lpstr>
      <vt:lpstr>1-2</vt:lpstr>
      <vt:lpstr>3-4</vt:lpstr>
      <vt:lpstr>5-8</vt:lpstr>
      <vt:lpstr>5-8</vt:lpstr>
      <vt:lpstr>5-8</vt:lpstr>
      <vt:lpstr>9-11</vt:lpstr>
      <vt:lpstr>9-11</vt:lpstr>
      <vt:lpstr>9-11</vt:lpstr>
      <vt:lpstr>9-11</vt:lpstr>
      <vt:lpstr>9-11</vt:lpstr>
      <vt:lpstr>9-11</vt:lpstr>
      <vt:lpstr>9-11</vt:lpstr>
      <vt:lpstr>9-11</vt:lpstr>
      <vt:lpstr>9-11</vt:lpstr>
      <vt:lpstr>9-11</vt:lpstr>
      <vt:lpstr>12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64</cp:revision>
  <dcterms:created xsi:type="dcterms:W3CDTF">2017-06-22T20:46:45Z</dcterms:created>
  <dcterms:modified xsi:type="dcterms:W3CDTF">2017-07-16T08:08:26Z</dcterms:modified>
</cp:coreProperties>
</file>