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9" r:id="rId2"/>
    <p:sldId id="260" r:id="rId3"/>
    <p:sldId id="256" r:id="rId4"/>
    <p:sldId id="257" r:id="rId5"/>
    <p:sldId id="258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/>
    <p:restoredTop sz="94737"/>
  </p:normalViewPr>
  <p:slideViewPr>
    <p:cSldViewPr snapToGrid="0" snapToObjects="1">
      <p:cViewPr varScale="1">
        <p:scale>
          <a:sx n="93" d="100"/>
          <a:sy n="93" d="100"/>
        </p:scale>
        <p:origin x="18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20CD9-8B13-4540-929C-918DE8D63D6A}" type="datetimeFigureOut">
              <a:rPr lang="en-US" smtClean="0"/>
              <a:t>7/12/17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B05B4-FE27-2848-A4D3-78A306B05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0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05B4-FE27-2848-A4D3-78A306B050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/wiki/Papyrus_66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05B4-FE27-2848-A4D3-78A306B050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36FC-034B-7F46-B63F-785080EE38E3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8ED9-FF76-F546-8BB5-FBFA3C891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36FC-034B-7F46-B63F-785080EE38E3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8ED9-FF76-F546-8BB5-FBFA3C891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36FC-034B-7F46-B63F-785080EE38E3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8ED9-FF76-F546-8BB5-FBFA3C891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333238" cy="1325563"/>
          </a:xfrm>
        </p:spPr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fld id="{360E36FC-034B-7F46-B63F-785080EE38E3}" type="datetimeFigureOut">
              <a:rPr lang="en-US" smtClean="0"/>
              <a:pPr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fld id="{3FF68ED9-FF76-F546-8BB5-FBFA3C891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36FC-034B-7F46-B63F-785080EE38E3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8ED9-FF76-F546-8BB5-FBFA3C891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36FC-034B-7F46-B63F-785080EE38E3}" type="datetimeFigureOut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8ED9-FF76-F546-8BB5-FBFA3C891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36FC-034B-7F46-B63F-785080EE38E3}" type="datetimeFigureOut">
              <a:rPr lang="en-US" smtClean="0"/>
              <a:t>7/12/17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8ED9-FF76-F546-8BB5-FBFA3C891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36FC-034B-7F46-B63F-785080EE38E3}" type="datetimeFigureOut">
              <a:rPr lang="en-US" smtClean="0"/>
              <a:t>7/12/17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8ED9-FF76-F546-8BB5-FBFA3C891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36FC-034B-7F46-B63F-785080EE38E3}" type="datetimeFigureOut">
              <a:rPr lang="en-US" smtClean="0"/>
              <a:t>7/12/17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8ED9-FF76-F546-8BB5-FBFA3C891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36FC-034B-7F46-B63F-785080EE38E3}" type="datetimeFigureOut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8ED9-FF76-F546-8BB5-FBFA3C891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36FC-034B-7F46-B63F-785080EE38E3}" type="datetimeFigureOut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68ED9-FF76-F546-8BB5-FBFA3C8916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36FC-034B-7F46-B63F-785080EE38E3}" type="datetimeFigureOut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68ED9-FF76-F546-8BB5-FBFA3C891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98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78284" cy="433810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V5-6: see 1 John 2.3-11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antichrist was already in the world in the first </a:t>
            </a:r>
            <a:r>
              <a:rPr lang="en-US" dirty="0" smtClean="0"/>
              <a:t>century: </a:t>
            </a:r>
            <a:r>
              <a:rPr lang="en-US" dirty="0"/>
              <a:t>1 John 2.18, </a:t>
            </a:r>
            <a:r>
              <a:rPr lang="en-US" dirty="0" smtClean="0"/>
              <a:t>22, etc.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Don’t be deceived and lose everything you’ve worked for!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9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Contextually, the teaching (doctrine) of Christ refers to denying He came in the flesh, also denying anything about Christ and denying the Father’s testimony: see 1 John </a:t>
            </a:r>
            <a:r>
              <a:rPr lang="en-US" dirty="0" smtClean="0"/>
              <a:t>5.6ff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Principally, this </a:t>
            </a:r>
            <a:r>
              <a:rPr lang="en-US" dirty="0"/>
              <a:t>would also refer to Jesus’ teachings in their </a:t>
            </a:r>
            <a:r>
              <a:rPr lang="en-US" dirty="0" smtClean="0"/>
              <a:t>entirety.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One </a:t>
            </a:r>
            <a:r>
              <a:rPr lang="en-US" dirty="0"/>
              <a:t>who goes on ahead of Christ does not have fellowship with God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9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This is the false teacher of verse 7, 9.</a:t>
            </a:r>
          </a:p>
          <a:p>
            <a:pPr lvl="0"/>
            <a:endParaRPr lang="en-US" dirty="0" smtClean="0"/>
          </a:p>
          <a:p>
            <a:pPr lvl="0"/>
            <a:r>
              <a:rPr lang="en-US" dirty="0"/>
              <a:t>Christians in the 1</a:t>
            </a:r>
            <a:r>
              <a:rPr lang="en-US" baseline="30000" dirty="0"/>
              <a:t>st</a:t>
            </a:r>
            <a:r>
              <a:rPr lang="en-US" dirty="0"/>
              <a:t> century showed hospitality. They would have felt obligated to house these people: see 3 John </a:t>
            </a:r>
            <a:r>
              <a:rPr lang="en-US" dirty="0" smtClean="0"/>
              <a:t>5-8</a:t>
            </a:r>
            <a:endParaRPr lang="en-US" sz="3200" dirty="0"/>
          </a:p>
          <a:p>
            <a:pPr lvl="0"/>
            <a:endParaRPr lang="en-US" sz="3200" dirty="0"/>
          </a:p>
          <a:p>
            <a:pPr lvl="0"/>
            <a:r>
              <a:rPr lang="en-US" dirty="0" smtClean="0"/>
              <a:t>If </a:t>
            </a:r>
            <a:r>
              <a:rPr lang="en-US" dirty="0"/>
              <a:t>they come as a teacher or a brother bringing this doctrine – the doctrine that Jesus did not come in the flesh – give them no encouragement </a:t>
            </a:r>
            <a:r>
              <a:rPr lang="en-US" dirty="0" smtClean="0"/>
              <a:t>and </a:t>
            </a:r>
            <a:r>
              <a:rPr lang="en-US" dirty="0"/>
              <a:t>do not receive </a:t>
            </a:r>
            <a:r>
              <a:rPr lang="en-US" dirty="0" smtClean="0"/>
              <a:t>them </a:t>
            </a:r>
            <a:r>
              <a:rPr lang="en-US" dirty="0"/>
              <a:t>into your house or the house of God to preach and </a:t>
            </a:r>
            <a:r>
              <a:rPr lang="en-US" dirty="0" smtClean="0"/>
              <a:t>teach or to give them a place to do their work, </a:t>
            </a:r>
            <a:r>
              <a:rPr lang="en-US" dirty="0"/>
              <a:t>otherwise you become a partaker in </a:t>
            </a:r>
            <a:r>
              <a:rPr lang="en-US" dirty="0" smtClean="0"/>
              <a:t>their </a:t>
            </a:r>
            <a:r>
              <a:rPr lang="en-US" dirty="0"/>
              <a:t>doctrine</a:t>
            </a:r>
            <a:r>
              <a:rPr lang="en-US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288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 wrote to them so that their joy might be complete: 1 John 1.4</a:t>
            </a:r>
          </a:p>
          <a:p>
            <a:endParaRPr lang="en-US" sz="3200" dirty="0" smtClean="0"/>
          </a:p>
          <a:p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bond and joy that brethren have is not only made complete by </a:t>
            </a:r>
            <a:r>
              <a:rPr lang="en-US" sz="3200" dirty="0" smtClean="0"/>
              <a:t>obedience of God’s </a:t>
            </a:r>
            <a:r>
              <a:rPr lang="en-US" sz="3200" dirty="0" smtClean="0"/>
              <a:t>word, </a:t>
            </a:r>
            <a:r>
              <a:rPr lang="en-US" sz="3200" dirty="0"/>
              <a:t>but also by our relationships (fellowship) with one another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05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2433205" cy="4351338"/>
          </a:xfrm>
        </p:spPr>
        <p:txBody>
          <a:bodyPr/>
          <a:lstStyle/>
          <a:p>
            <a:r>
              <a:rPr lang="en-US" dirty="0"/>
              <a:t>The paper would have been papyrus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871" y="0"/>
            <a:ext cx="599812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47559" y="6009266"/>
            <a:ext cx="26964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rbel" charset="0"/>
                <a:ea typeface="Corbel" charset="0"/>
                <a:cs typeface="Corbel" charset="0"/>
              </a:rPr>
              <a:t>John 1.1-14a</a:t>
            </a:r>
            <a:endParaRPr lang="en-US" sz="3200" b="1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Holy Spirit did not consider the identity of “the elder” and “the elect lady and her children” to be a matter worthy of revelation and there </a:t>
            </a:r>
            <a:r>
              <a:rPr lang="en-US" sz="3600" i="1" dirty="0"/>
              <a:t>is no way to know the answer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374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View #1: John is referring to his age</a:t>
            </a:r>
            <a:r>
              <a:rPr lang="en-US" dirty="0" smtClean="0"/>
              <a:t>.</a:t>
            </a:r>
          </a:p>
          <a:p>
            <a:endParaRPr lang="en-US" sz="3200" dirty="0" smtClean="0"/>
          </a:p>
          <a:p>
            <a:r>
              <a:rPr lang="en-US" dirty="0" smtClean="0"/>
              <a:t>View </a:t>
            </a:r>
            <a:r>
              <a:rPr lang="en-US" dirty="0"/>
              <a:t>#2: John is referring to apostleship</a:t>
            </a:r>
            <a:r>
              <a:rPr lang="en-US" dirty="0" smtClean="0"/>
              <a:t>.</a:t>
            </a:r>
          </a:p>
          <a:p>
            <a:endParaRPr lang="en-US" sz="2800" dirty="0" smtClean="0"/>
          </a:p>
          <a:p>
            <a:r>
              <a:rPr lang="en-US" dirty="0" smtClean="0"/>
              <a:t>View </a:t>
            </a:r>
            <a:r>
              <a:rPr lang="en-US" dirty="0"/>
              <a:t>#3: John is referring to his eldership position</a:t>
            </a:r>
            <a:r>
              <a:rPr lang="en-US" dirty="0" smtClean="0"/>
              <a:t>.</a:t>
            </a:r>
          </a:p>
          <a:p>
            <a:endParaRPr lang="en-US" sz="3200" dirty="0" smtClean="0"/>
          </a:p>
          <a:p>
            <a:r>
              <a:rPr lang="en-US" dirty="0" smtClean="0"/>
              <a:t>View </a:t>
            </a:r>
            <a:r>
              <a:rPr lang="en-US" dirty="0"/>
              <a:t>#4: John is referring to his nickname possibly given by some in that area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View </a:t>
            </a:r>
            <a:r>
              <a:rPr lang="en-US" dirty="0"/>
              <a:t>#5: Some believe this is not “John the apostle,” but “John the elder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“Elect [chosen] lady”: John is either writing to a particular individual and her physical children or a local church and her members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/>
          <a:lstStyle/>
          <a:p>
            <a:pPr lvl="0"/>
            <a:r>
              <a:rPr lang="en-US" dirty="0"/>
              <a:t>Evidence for the church being the elect lady:</a:t>
            </a:r>
            <a:endParaRPr lang="en-US" sz="3200" dirty="0"/>
          </a:p>
          <a:p>
            <a:pPr lvl="1"/>
            <a:endParaRPr lang="en-US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church is loved by all Christians.</a:t>
            </a:r>
            <a:endParaRPr lang="en-US" sz="2800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The church is the elect: Eph. 1.4; 1 Peter 2.9</a:t>
            </a:r>
            <a:endParaRPr lang="en-US" sz="2800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The church is referred to as a woman: 2 Cor. 11.2; Eph. 5.22ff; 1 Peter </a:t>
            </a:r>
            <a:r>
              <a:rPr lang="en-US" dirty="0" smtClean="0"/>
              <a:t>5.13; Rev. 21.2, 9</a:t>
            </a:r>
            <a:endParaRPr lang="en-US" sz="2800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Her children would be the members. </a:t>
            </a:r>
            <a:r>
              <a:rPr lang="en-US" dirty="0" err="1"/>
              <a:t>Cf</a:t>
            </a:r>
            <a:r>
              <a:rPr lang="en-US" dirty="0"/>
              <a:t> v13</a:t>
            </a:r>
            <a:endParaRPr lang="en-US" sz="2800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It is plural in verse 8 “yourselves”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The children of the elect sister greeted them in verse </a:t>
            </a:r>
            <a:r>
              <a:rPr lang="en-US" dirty="0" smtClean="0"/>
              <a:t>13. This </a:t>
            </a:r>
            <a:r>
              <a:rPr lang="en-US" dirty="0"/>
              <a:t>shows correspondence between one church and another.</a:t>
            </a:r>
            <a:endParaRPr lang="en-US" sz="2800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John says he wrote something to the church in his third letter. Possibly could have been this letter</a:t>
            </a:r>
            <a:r>
              <a:rPr lang="en-US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84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Evidence for a real lady being the elect lady:</a:t>
            </a:r>
            <a:endParaRPr lang="en-US" sz="32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"lady" in "the elect lady" can be transliterated by the proper name, </a:t>
            </a:r>
            <a:r>
              <a:rPr lang="en-US" dirty="0" err="1"/>
              <a:t>Kyria</a:t>
            </a:r>
            <a:r>
              <a:rPr lang="en-US" dirty="0"/>
              <a:t>. While this is not entirely necessarily, since “the elder” is unidentified, so can be “the elect lady”.</a:t>
            </a:r>
            <a:endParaRPr lang="en-US" sz="28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John’s </a:t>
            </a:r>
            <a:r>
              <a:rPr lang="en-US" dirty="0"/>
              <a:t>third letter was to an individual who addressed certain issues related to the church, why can’t the second letter be?</a:t>
            </a:r>
            <a:endParaRPr lang="en-US" sz="28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the church is the people, why </a:t>
            </a:r>
            <a:r>
              <a:rPr lang="en-US" smtClean="0"/>
              <a:t>argue ”’your children’ </a:t>
            </a:r>
            <a:r>
              <a:rPr lang="en-US" dirty="0"/>
              <a:t>are the members</a:t>
            </a:r>
            <a:r>
              <a:rPr lang="en-US" dirty="0" smtClean="0"/>
              <a:t>,” </a:t>
            </a:r>
            <a:r>
              <a:rPr lang="en-US" dirty="0"/>
              <a:t>when </a:t>
            </a:r>
            <a:r>
              <a:rPr lang="en-US" dirty="0" smtClean="0"/>
              <a:t>“the </a:t>
            </a:r>
            <a:r>
              <a:rPr lang="en-US" dirty="0"/>
              <a:t>chosen </a:t>
            </a:r>
            <a:r>
              <a:rPr lang="en-US" dirty="0" smtClean="0"/>
              <a:t>lady </a:t>
            </a:r>
            <a:r>
              <a:rPr lang="en-US" dirty="0"/>
              <a:t>is the </a:t>
            </a:r>
            <a:r>
              <a:rPr lang="en-US" dirty="0" smtClean="0"/>
              <a:t>church (people).”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678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Evidence for Mary, the mother of Jesus being the elect lady (</a:t>
            </a:r>
            <a:r>
              <a:rPr lang="en-US" dirty="0"/>
              <a:t>entirely </a:t>
            </a:r>
            <a:r>
              <a:rPr lang="en-US" dirty="0" smtClean="0"/>
              <a:t>conjecture):</a:t>
            </a:r>
          </a:p>
          <a:p>
            <a:endParaRPr lang="en-US" dirty="0"/>
          </a:p>
          <a:p>
            <a:pPr lvl="1"/>
            <a:r>
              <a:rPr lang="en-US" dirty="0"/>
              <a:t>"the chosen/elect" could be </a:t>
            </a:r>
            <a:r>
              <a:rPr lang="en-US" dirty="0" smtClean="0"/>
              <a:t>Mary (especially </a:t>
            </a:r>
            <a:r>
              <a:rPr lang="en-US" dirty="0"/>
              <a:t>if the early date is </a:t>
            </a:r>
            <a:r>
              <a:rPr lang="en-US" dirty="0" smtClean="0"/>
              <a:t>true).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Her </a:t>
            </a:r>
            <a:r>
              <a:rPr lang="en-US" dirty="0"/>
              <a:t>sister 2 John 13; cf. John 19.25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Mary </a:t>
            </a:r>
            <a:r>
              <a:rPr lang="en-US" dirty="0"/>
              <a:t>was blessed (Luke 1.42, 45, 48) and would have been loved by all.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Since </a:t>
            </a:r>
            <a:r>
              <a:rPr lang="en-US" dirty="0"/>
              <a:t>John was separated from Mary (assuming she was still alive), it makes sense that he would write a letter to </a:t>
            </a:r>
            <a:r>
              <a:rPr lang="en-US" dirty="0" smtClean="0"/>
              <a:t>her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378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Truth in us: 1 John 1.8; 2.4; </a:t>
            </a:r>
            <a:r>
              <a:rPr lang="en-US" sz="3200" dirty="0" smtClean="0"/>
              <a:t>3.18-19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Truth </a:t>
            </a:r>
            <a:r>
              <a:rPr lang="en-US" sz="3200" dirty="0"/>
              <a:t>abides forever: 1 Peter 1.23-25</a:t>
            </a:r>
          </a:p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To </a:t>
            </a:r>
            <a:r>
              <a:rPr lang="en-US" sz="3200" dirty="0"/>
              <a:t>walk in the truth is to walk according to the truth; </a:t>
            </a:r>
            <a:r>
              <a:rPr lang="en-US" sz="3200" dirty="0" smtClean="0"/>
              <a:t>to walk </a:t>
            </a:r>
            <a:r>
              <a:rPr lang="en-US" sz="3200" dirty="0"/>
              <a:t>in the light: cf. 1 John </a:t>
            </a:r>
            <a:r>
              <a:rPr lang="en-US" sz="3200" dirty="0" smtClean="0"/>
              <a:t>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856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176683" cy="5032375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Grace, mercy, and peace are found “in truth and love”</a:t>
            </a:r>
          </a:p>
          <a:p>
            <a:pPr lvl="0"/>
            <a:endParaRPr lang="en-US" sz="3200" dirty="0"/>
          </a:p>
          <a:p>
            <a:pPr lvl="1"/>
            <a:r>
              <a:rPr lang="en-US" sz="2800" dirty="0"/>
              <a:t>Grace: God’s favor toward sinners; giving us what we don’t deserve.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Mercy</a:t>
            </a:r>
            <a:r>
              <a:rPr lang="en-US" sz="2800" dirty="0"/>
              <a:t>: God’s compassion for sinners; not giving us what we deserve.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Peace</a:t>
            </a:r>
            <a:r>
              <a:rPr lang="en-US" sz="2800" dirty="0"/>
              <a:t>: When we are in fellowship with God because of His grace and mercy and our faith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386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813</Words>
  <Application>Microsoft Macintosh PowerPoint</Application>
  <PresentationFormat>On-screen Show (4:3)</PresentationFormat>
  <Paragraphs>84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Corbel</vt:lpstr>
      <vt:lpstr>Arial</vt:lpstr>
      <vt:lpstr>Office Theme</vt:lpstr>
      <vt:lpstr>PowerPoint Presentation</vt:lpstr>
      <vt:lpstr>1</vt:lpstr>
      <vt:lpstr>1</vt:lpstr>
      <vt:lpstr>1</vt:lpstr>
      <vt:lpstr>1</vt:lpstr>
      <vt:lpstr>1</vt:lpstr>
      <vt:lpstr>1</vt:lpstr>
      <vt:lpstr>2-4</vt:lpstr>
      <vt:lpstr>2-4</vt:lpstr>
      <vt:lpstr>5-8</vt:lpstr>
      <vt:lpstr>9-11</vt:lpstr>
      <vt:lpstr>9-11</vt:lpstr>
      <vt:lpstr>12-13</vt:lpstr>
      <vt:lpstr>12-13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23</cp:revision>
  <dcterms:created xsi:type="dcterms:W3CDTF">2017-06-22T20:46:45Z</dcterms:created>
  <dcterms:modified xsi:type="dcterms:W3CDTF">2017-07-12T18:06:33Z</dcterms:modified>
</cp:coreProperties>
</file>