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2"/>
    <p:restoredTop sz="94684"/>
  </p:normalViewPr>
  <p:slideViewPr>
    <p:cSldViewPr snapToGrid="0" snapToObjects="1">
      <p:cViewPr varScale="1">
        <p:scale>
          <a:sx n="108" d="100"/>
          <a:sy n="108" d="100"/>
        </p:scale>
        <p:origin x="1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125974" cy="1325563"/>
          </a:xfrm>
        </p:spPr>
        <p:txBody>
          <a:bodyPr/>
          <a:lstStyle>
            <a:lvl1pPr marL="0" indent="0"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C0AC-8C07-174E-85CF-0F859A52D5B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E12D-0327-1A42-AC2C-A5B2EF975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6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V9-10 = John 3.16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We would not know love if God had not made it manifest among us.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God’s </a:t>
            </a:r>
            <a:r>
              <a:rPr lang="en-US" sz="3200" dirty="0"/>
              <a:t>love cost Him something</a:t>
            </a:r>
            <a:r>
              <a:rPr lang="en-US" sz="3200" dirty="0" smtClean="0"/>
              <a:t>.</a:t>
            </a:r>
          </a:p>
          <a:p>
            <a:pPr lvl="0"/>
            <a:endParaRPr lang="en-US" sz="3200" dirty="0"/>
          </a:p>
          <a:p>
            <a:r>
              <a:rPr lang="en-US" sz="3200" dirty="0"/>
              <a:t>His love allows us to not </a:t>
            </a:r>
            <a:r>
              <a:rPr lang="en-US" sz="3200" dirty="0" smtClean="0"/>
              <a:t>perish, but to </a:t>
            </a:r>
            <a:r>
              <a:rPr lang="en-US" sz="3200" dirty="0"/>
              <a:t>spiritually </a:t>
            </a:r>
            <a:r>
              <a:rPr lang="en-US" sz="3200" dirty="0" smtClean="0"/>
              <a:t>live.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657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Whatever love we manifest toward one another is in response to the love God has manifested.</a:t>
            </a:r>
          </a:p>
          <a:p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/>
              <a:t>God can love a sinner like me, I can love sinners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137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</a:t>
            </a:r>
            <a:r>
              <a:rPr lang="en-US" sz="3200" dirty="0" smtClean="0"/>
              <a:t>o </a:t>
            </a:r>
            <a:r>
              <a:rPr lang="en-US" sz="3200" dirty="0"/>
              <a:t>man has ever seen Him in His heavenly form: John 4.24; cf. 1 John </a:t>
            </a:r>
            <a:r>
              <a:rPr lang="en-US" sz="3200" dirty="0" smtClean="0"/>
              <a:t>3.2; 1 </a:t>
            </a:r>
            <a:r>
              <a:rPr lang="en-US" sz="3200" dirty="0"/>
              <a:t>Tim. </a:t>
            </a:r>
            <a:r>
              <a:rPr lang="en-US" sz="3200" dirty="0" smtClean="0"/>
              <a:t>6.16</a:t>
            </a:r>
          </a:p>
          <a:p>
            <a:endParaRPr lang="en-US" sz="3200" dirty="0"/>
          </a:p>
          <a:p>
            <a:r>
              <a:rPr lang="en-US" sz="3200" dirty="0"/>
              <a:t>John could be dealing with Gnostics who claimed to experience God in some special </a:t>
            </a:r>
            <a:r>
              <a:rPr lang="en-US" sz="3200" dirty="0" smtClean="0"/>
              <a:t>way.</a:t>
            </a:r>
          </a:p>
          <a:p>
            <a:endParaRPr lang="en-US" sz="3200" dirty="0"/>
          </a:p>
          <a:p>
            <a:r>
              <a:rPr lang="en-US" sz="3200" dirty="0" smtClean="0"/>
              <a:t>His love is perfected in us as we imitate His love: Eph. 5.1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630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90498" cy="4740068"/>
          </a:xfrm>
        </p:spPr>
        <p:txBody>
          <a:bodyPr>
            <a:normAutofit/>
          </a:bodyPr>
          <a:lstStyle/>
          <a:p>
            <a:r>
              <a:rPr lang="en-US" sz="3200" dirty="0"/>
              <a:t>V13 - 1 John </a:t>
            </a:r>
            <a:r>
              <a:rPr lang="en-US" sz="3200" dirty="0" smtClean="0"/>
              <a:t>3.24</a:t>
            </a:r>
          </a:p>
          <a:p>
            <a:endParaRPr lang="en-US" sz="3200" dirty="0"/>
          </a:p>
          <a:p>
            <a:r>
              <a:rPr lang="en-US" sz="3200" dirty="0" smtClean="0"/>
              <a:t>We maintain fellowship as we follow the Spirit’s teachings by loving the brethren properly.</a:t>
            </a:r>
          </a:p>
          <a:p>
            <a:endParaRPr lang="en-US" sz="3200" dirty="0"/>
          </a:p>
          <a:p>
            <a:pPr lvl="0"/>
            <a:r>
              <a:rPr lang="en-US" sz="3200" dirty="0"/>
              <a:t>The apostles witnessed the Christ: 1 John 1.1-3; John 15.26-27; Acts 1.21-22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T</a:t>
            </a:r>
            <a:r>
              <a:rPr lang="en-US" sz="3200" dirty="0" smtClean="0"/>
              <a:t>hey </a:t>
            </a:r>
            <a:r>
              <a:rPr lang="en-US" sz="3200" dirty="0"/>
              <a:t>preached the Christ: Acts 4.18-20, etc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8352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way to confess Jesus is to first hear about Him from the apostles </a:t>
            </a:r>
            <a:r>
              <a:rPr lang="en-US" dirty="0"/>
              <a:t>(</a:t>
            </a:r>
            <a:r>
              <a:rPr lang="en-US" dirty="0" smtClean="0"/>
              <a:t>eyewitnesses).</a:t>
            </a:r>
          </a:p>
          <a:p>
            <a:endParaRPr lang="en-US" dirty="0"/>
          </a:p>
          <a:p>
            <a:pPr lvl="0"/>
            <a:r>
              <a:rPr lang="en-US" dirty="0"/>
              <a:t>To confess Jesus is the Son of God is to confess that He is deity and that He came in the flesh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Jesus also teaches that to confess Him is to obey His will: Matt. </a:t>
            </a:r>
            <a:r>
              <a:rPr lang="en-US" dirty="0" smtClean="0"/>
              <a:t>7.21-22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Fellowship is offered to those who confess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3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V16: We </a:t>
            </a:r>
            <a:r>
              <a:rPr lang="en-US" sz="3200" dirty="0"/>
              <a:t>know this love from the Spirit’s revelation.</a:t>
            </a:r>
          </a:p>
          <a:p>
            <a:endParaRPr lang="en-US" sz="3200" dirty="0" smtClean="0"/>
          </a:p>
          <a:p>
            <a:r>
              <a:rPr lang="en-US" sz="3200" dirty="0" smtClean="0"/>
              <a:t>Interestingly</a:t>
            </a:r>
            <a:r>
              <a:rPr lang="en-US" sz="3200" dirty="0"/>
              <a:t>, if we deny that Christ came in the flesh we cannot appreciate God’s love.</a:t>
            </a:r>
          </a:p>
          <a:p>
            <a:endParaRPr lang="en-US" sz="3200" dirty="0" smtClean="0"/>
          </a:p>
          <a:p>
            <a:r>
              <a:rPr lang="en-US" sz="3200" dirty="0" smtClean="0"/>
              <a:t>Fellowship </a:t>
            </a:r>
            <a:r>
              <a:rPr lang="en-US" sz="3200" dirty="0"/>
              <a:t>is offered to those who love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1944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When love has matured in us, it has accomplished exactly what God intended.</a:t>
            </a:r>
          </a:p>
          <a:p>
            <a:pPr lvl="0"/>
            <a:r>
              <a:rPr lang="en-US" sz="3200" dirty="0"/>
              <a:t>Cf. 1 John 2.28; 3.19-21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God </a:t>
            </a:r>
            <a:r>
              <a:rPr lang="en-US" sz="3200" dirty="0"/>
              <a:t>will not condemn those who </a:t>
            </a:r>
            <a:r>
              <a:rPr lang="en-US" sz="3200" dirty="0" smtClean="0"/>
              <a:t>are walking in the </a:t>
            </a:r>
            <a:r>
              <a:rPr lang="en-US" sz="3200" dirty="0"/>
              <a:t>light as He is light </a:t>
            </a:r>
            <a:r>
              <a:rPr lang="en-US" sz="3200" dirty="0" smtClean="0"/>
              <a:t>(1.5</a:t>
            </a:r>
            <a:r>
              <a:rPr lang="en-US" sz="3200" dirty="0"/>
              <a:t>, 7); righteous as He is righteous </a:t>
            </a:r>
            <a:r>
              <a:rPr lang="en-US" sz="3200" dirty="0" smtClean="0"/>
              <a:t>(2.29</a:t>
            </a:r>
            <a:r>
              <a:rPr lang="en-US" sz="3200" dirty="0"/>
              <a:t>); pure as He is pure </a:t>
            </a:r>
            <a:r>
              <a:rPr lang="en-US" sz="3200" dirty="0" smtClean="0"/>
              <a:t>(3.3</a:t>
            </a:r>
            <a:r>
              <a:rPr lang="en-US" sz="3200" dirty="0"/>
              <a:t>); love as </a:t>
            </a:r>
            <a:r>
              <a:rPr lang="en-US" sz="3200" dirty="0" smtClean="0"/>
              <a:t>He loves (3.16</a:t>
            </a:r>
            <a:r>
              <a:rPr lang="en-US" sz="3200" dirty="0"/>
              <a:t>; 4.7-8), etc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792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This isn’t godly fear (or awe, reverence, respect), but dreadful, terrified fear</a:t>
            </a:r>
            <a:r>
              <a:rPr lang="en-US" sz="3200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Our love is to grow and mature so much so that it not only cast out fear, but obeys out of love</a:t>
            </a:r>
            <a:r>
              <a:rPr lang="en-US" sz="3200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Since faith is the victory and overcomes the world, fear is the opposite of faith</a:t>
            </a:r>
            <a:r>
              <a:rPr lang="en-US" sz="3200" dirty="0" smtClean="0"/>
              <a:t>.</a:t>
            </a:r>
          </a:p>
          <a:p>
            <a:pPr lvl="0"/>
            <a:endParaRPr lang="en-US" sz="3200" dirty="0"/>
          </a:p>
          <a:p>
            <a:r>
              <a:rPr lang="en-US" sz="3200" dirty="0"/>
              <a:t>Our love is a response to God’s love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1864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Cf. 1 John 2.4</a:t>
            </a:r>
          </a:p>
          <a:p>
            <a:endParaRPr lang="en-US" sz="3200" dirty="0" smtClean="0"/>
          </a:p>
          <a:p>
            <a:r>
              <a:rPr lang="en-US" sz="3200" dirty="0" smtClean="0"/>
              <a:t>Interestingly</a:t>
            </a:r>
            <a:r>
              <a:rPr lang="en-US" sz="3200" dirty="0"/>
              <a:t>, if I cannot love the brother who is imitating Christ, I cannot love God.</a:t>
            </a:r>
          </a:p>
          <a:p>
            <a:endParaRPr lang="en-US" sz="3200" dirty="0" smtClean="0"/>
          </a:p>
          <a:p>
            <a:r>
              <a:rPr lang="en-US" sz="3200" dirty="0" smtClean="0"/>
              <a:t>Not </a:t>
            </a:r>
            <a:r>
              <a:rPr lang="en-US" sz="3200" dirty="0"/>
              <a:t>only does our perfected love rid itself of fear, it rids itself of hate.</a:t>
            </a:r>
          </a:p>
          <a:p>
            <a:endParaRPr lang="en-US" sz="3200" dirty="0" smtClean="0"/>
          </a:p>
          <a:p>
            <a:r>
              <a:rPr lang="en-US" sz="3200" dirty="0" smtClean="0"/>
              <a:t>Can </a:t>
            </a:r>
            <a:r>
              <a:rPr lang="en-US" sz="3200" dirty="0"/>
              <a:t>we love God apart from loving our brother</a:t>
            </a:r>
            <a:r>
              <a:rPr lang="en-US" sz="3200" dirty="0" smtClean="0"/>
              <a:t>? </a:t>
            </a:r>
            <a:r>
              <a:rPr lang="en-US" sz="3200" smtClean="0"/>
              <a:t>No!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42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Warns them because he loves them.</a:t>
            </a:r>
          </a:p>
          <a:p>
            <a:endParaRPr lang="en-US" sz="3200" dirty="0"/>
          </a:p>
          <a:p>
            <a:r>
              <a:rPr lang="en-US" sz="3200" dirty="0"/>
              <a:t>Many do not believe error is such a big deal: “why are we studying this?” “why does it matter</a:t>
            </a:r>
            <a:r>
              <a:rPr lang="en-US" sz="3200" dirty="0" smtClean="0"/>
              <a:t>?”</a:t>
            </a:r>
          </a:p>
          <a:p>
            <a:endParaRPr lang="en-US" sz="3200" dirty="0" smtClean="0"/>
          </a:p>
          <a:p>
            <a:pPr lvl="0"/>
            <a:r>
              <a:rPr lang="en-US" sz="3200" dirty="0"/>
              <a:t>He wants us to believe Jesus: 1 John 3.23; not every spirit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81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not believe every spirit shows spiritual maturity: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Christians </a:t>
            </a:r>
            <a:r>
              <a:rPr lang="en-US" dirty="0"/>
              <a:t>are not to be tossed to and fro by every wind of doctrine: Eph. 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are to </a:t>
            </a:r>
            <a:r>
              <a:rPr lang="en-US" dirty="0" smtClean="0"/>
              <a:t>test and examine </a:t>
            </a:r>
            <a:r>
              <a:rPr lang="en-US" dirty="0"/>
              <a:t>all things: Acts 17.11; 1 Thess. </a:t>
            </a:r>
            <a:r>
              <a:rPr lang="en-US" dirty="0" smtClean="0"/>
              <a:t>5.21</a:t>
            </a:r>
          </a:p>
          <a:p>
            <a:pPr lvl="1"/>
            <a:endParaRPr lang="en-US" dirty="0"/>
          </a:p>
          <a:p>
            <a:r>
              <a:rPr lang="en-US" dirty="0"/>
              <a:t>What happens when the false teachers claim they’re teaching by the same Spirit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64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</a:t>
            </a:r>
            <a:r>
              <a:rPr lang="en-US" dirty="0"/>
              <a:t>must be conducted: What they teach and how they live.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doctrinal test: </a:t>
            </a:r>
            <a:r>
              <a:rPr lang="en-US" dirty="0" smtClean="0"/>
              <a:t>vv2-3; discern the spirits: </a:t>
            </a:r>
            <a:r>
              <a:rPr lang="en-US" dirty="0"/>
              <a:t>1 Cor. 12.10 as well as John’s letter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moral test: Matt. 7.15ff; 1 John </a:t>
            </a:r>
            <a:r>
              <a:rPr lang="en-US" dirty="0" smtClean="0"/>
              <a:t>2.4; 3.10</a:t>
            </a:r>
            <a:r>
              <a:rPr lang="en-US" dirty="0"/>
              <a:t>; </a:t>
            </a:r>
            <a:r>
              <a:rPr lang="en-US" dirty="0" smtClean="0"/>
              <a:t>4.8</a:t>
            </a:r>
          </a:p>
          <a:p>
            <a:endParaRPr lang="en-US" dirty="0"/>
          </a:p>
          <a:p>
            <a:r>
              <a:rPr lang="en-US" dirty="0"/>
              <a:t>These test are to determine if the spirit is from God (truth) or from Satan (lie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4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doctrinal test:</a:t>
            </a:r>
          </a:p>
          <a:p>
            <a:endParaRPr lang="en-US" dirty="0"/>
          </a:p>
          <a:p>
            <a:pPr lvl="0"/>
            <a:r>
              <a:rPr lang="en-US" dirty="0"/>
              <a:t>Those who confess Christ has come in the flesh are from God; those who deny such are from Satan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“Every spirit”: this includes best friends, family, etc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We must question everyone </a:t>
            </a:r>
            <a:r>
              <a:rPr lang="en-US" dirty="0" smtClean="0"/>
              <a:t>who </a:t>
            </a:r>
            <a:r>
              <a:rPr lang="en-US" dirty="0"/>
              <a:t>comes to </a:t>
            </a:r>
            <a:r>
              <a:rPr lang="en-US" dirty="0" smtClean="0"/>
              <a:t>us and teaches.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are from God: 1 John 3.10</a:t>
            </a:r>
          </a:p>
          <a:p>
            <a:endParaRPr lang="en-US" sz="3200" dirty="0" smtClean="0"/>
          </a:p>
          <a:p>
            <a:r>
              <a:rPr lang="en-US" sz="3200" dirty="0" smtClean="0"/>
              <a:t>They </a:t>
            </a:r>
            <a:r>
              <a:rPr lang="en-US" sz="3200" dirty="0"/>
              <a:t>overcame them because of their obedience to truth and because they have no need to </a:t>
            </a:r>
            <a:r>
              <a:rPr lang="en-US" sz="3200" dirty="0" smtClean="0"/>
              <a:t>be taught </a:t>
            </a:r>
            <a:r>
              <a:rPr lang="en-US" sz="3200" dirty="0"/>
              <a:t>by them: 1 John 2.14, 26-27</a:t>
            </a:r>
          </a:p>
          <a:p>
            <a:endParaRPr lang="en-US" sz="3200" dirty="0" smtClean="0"/>
          </a:p>
          <a:p>
            <a:r>
              <a:rPr lang="en-US" sz="3200" dirty="0" smtClean="0"/>
              <a:t>God </a:t>
            </a:r>
            <a:r>
              <a:rPr lang="en-US" sz="3200" dirty="0"/>
              <a:t>is greater and God is on our side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717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From the world: 1 John 3.10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They </a:t>
            </a:r>
            <a:r>
              <a:rPr lang="en-US" sz="2800" dirty="0"/>
              <a:t>have abandoned the faith.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world listens: cf. 2 Tim. 4.3-4; John 10.5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Notice </a:t>
            </a:r>
            <a:r>
              <a:rPr lang="en-US" sz="2800" dirty="0"/>
              <a:t>that we are either of the world or of God: 4, </a:t>
            </a:r>
            <a:r>
              <a:rPr lang="en-US" sz="2800" dirty="0" smtClean="0"/>
              <a:t>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58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Those who refuse to listen or reject the teachings of the apostles is not from God: Matt. 10.40; Luke 10.16; John 13.20; cf. John </a:t>
            </a:r>
            <a:r>
              <a:rPr lang="en-US" sz="3200" dirty="0" smtClean="0"/>
              <a:t>8.47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It </a:t>
            </a:r>
            <a:r>
              <a:rPr lang="en-US" sz="3200" dirty="0"/>
              <a:t>matters what one believes!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vv1-6 </a:t>
            </a:r>
            <a:r>
              <a:rPr lang="en-US" sz="3200" dirty="0"/>
              <a:t>builds on 3.23a; vv7ff builds on </a:t>
            </a:r>
            <a:r>
              <a:rPr lang="en-US" sz="3200" dirty="0" smtClean="0"/>
              <a:t>3.23b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275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170576" cy="5032375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Our love proves our conversion. cf. 1 Peter 1.22-23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Since </a:t>
            </a:r>
            <a:r>
              <a:rPr lang="en-US" sz="3200" dirty="0"/>
              <a:t>God is love: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Everything </a:t>
            </a:r>
            <a:r>
              <a:rPr lang="en-US" sz="3000" dirty="0"/>
              <a:t>God does is because He loves </a:t>
            </a:r>
            <a:r>
              <a:rPr lang="en-US" sz="3000" dirty="0" smtClean="0"/>
              <a:t>us, considers us, </a:t>
            </a:r>
            <a:r>
              <a:rPr lang="en-US" sz="3000" dirty="0"/>
              <a:t>looks to our best </a:t>
            </a:r>
            <a:r>
              <a:rPr lang="en-US" sz="3000" dirty="0" smtClean="0"/>
              <a:t>interest, etc.</a:t>
            </a:r>
            <a:endParaRPr lang="en-US" sz="3000" dirty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In fact, love governs all activities of God.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4656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1280</TotalTime>
  <Words>873</Words>
  <Application>Microsoft Macintosh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Corbel</vt:lpstr>
      <vt:lpstr>Arial</vt:lpstr>
      <vt:lpstr>Office Theme</vt:lpstr>
      <vt:lpstr>PowerPoint Presentation</vt:lpstr>
      <vt:lpstr>1-6</vt:lpstr>
      <vt:lpstr>1-6</vt:lpstr>
      <vt:lpstr>1-6</vt:lpstr>
      <vt:lpstr>1-6</vt:lpstr>
      <vt:lpstr>1-6</vt:lpstr>
      <vt:lpstr>1-6</vt:lpstr>
      <vt:lpstr>1-6</vt:lpstr>
      <vt:lpstr>7-12</vt:lpstr>
      <vt:lpstr>7-12</vt:lpstr>
      <vt:lpstr>7-12</vt:lpstr>
      <vt:lpstr>7-12</vt:lpstr>
      <vt:lpstr>13-19</vt:lpstr>
      <vt:lpstr>13-19</vt:lpstr>
      <vt:lpstr>13-19</vt:lpstr>
      <vt:lpstr>13-19</vt:lpstr>
      <vt:lpstr>13-19</vt:lpstr>
      <vt:lpstr>20-21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29</cp:revision>
  <dcterms:created xsi:type="dcterms:W3CDTF">2017-06-01T21:35:00Z</dcterms:created>
  <dcterms:modified xsi:type="dcterms:W3CDTF">2017-06-22T20:09:59Z</dcterms:modified>
</cp:coreProperties>
</file>