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5" r:id="rId4"/>
    <p:sldId id="266" r:id="rId5"/>
    <p:sldId id="267" r:id="rId6"/>
    <p:sldId id="269" r:id="rId7"/>
    <p:sldId id="270" r:id="rId8"/>
    <p:sldId id="25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86379" autoAdjust="0"/>
  </p:normalViewPr>
  <p:slideViewPr>
    <p:cSldViewPr snapToGrid="0" snapToObjects="1">
      <p:cViewPr>
        <p:scale>
          <a:sx n="112" d="100"/>
          <a:sy n="112" d="100"/>
        </p:scale>
        <p:origin x="232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0F2C9-223B-6B4E-BEE0-C5C3F5FAAD24}" type="datetimeFigureOut">
              <a:rPr lang="en-US" smtClean="0"/>
              <a:t>6/10/17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618C3-C486-E049-AEE4-13F3F37E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3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7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2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3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0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4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7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6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B635-EA66-B34D-92A1-8860036456CF}" type="datetimeFigureOut">
              <a:rPr lang="en-US" smtClean="0"/>
              <a:t>6/10/17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7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66022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</a:t>
            </a:r>
            <a:r>
              <a:rPr lang="en-US" sz="3200" dirty="0" smtClean="0"/>
              <a:t>COMMUNICATION Works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6450227" cy="4525963"/>
          </a:xfrm>
        </p:spPr>
        <p:txBody>
          <a:bodyPr>
            <a:noAutofit/>
          </a:bodyPr>
          <a:lstStyle/>
          <a:p>
            <a:r>
              <a:rPr lang="en-US" b="1" dirty="0"/>
              <a:t>We TELL someone what we want.</a:t>
            </a:r>
          </a:p>
          <a:p>
            <a:endParaRPr lang="en-US" b="1" dirty="0"/>
          </a:p>
          <a:p>
            <a:r>
              <a:rPr lang="en-US" b="1" dirty="0"/>
              <a:t>We SHOW someone what we want and how to do it.</a:t>
            </a:r>
          </a:p>
          <a:p>
            <a:endParaRPr lang="en-US" b="1" dirty="0"/>
          </a:p>
          <a:p>
            <a:r>
              <a:rPr lang="en-US" b="1" dirty="0"/>
              <a:t>We IMPLY what we expect others to get by what we say or </a:t>
            </a:r>
            <a:r>
              <a:rPr lang="en-US" b="1" dirty="0" smtClean="0"/>
              <a:t>show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18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87297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Because the N. T. TELLS us to do </a:t>
            </a:r>
            <a:r>
              <a:rPr lang="en-US" sz="2800" dirty="0" smtClean="0">
                <a:solidFill>
                  <a:srgbClr val="000000"/>
                </a:solidFill>
              </a:rPr>
              <a:t>so: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/>
          </a:p>
          <a:p>
            <a:pPr lvl="1"/>
            <a:r>
              <a:rPr lang="en-US" sz="2400" dirty="0" smtClean="0"/>
              <a:t>EPHESUS church of Christ: Eph</a:t>
            </a:r>
            <a:r>
              <a:rPr lang="en-US" sz="2400" dirty="0"/>
              <a:t>. </a:t>
            </a:r>
            <a:r>
              <a:rPr lang="en-US" sz="2400" dirty="0" smtClean="0"/>
              <a:t>5.18-19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COLOSSAE </a:t>
            </a:r>
            <a:r>
              <a:rPr lang="en-US" sz="2400" dirty="0"/>
              <a:t>church of </a:t>
            </a:r>
            <a:r>
              <a:rPr lang="en-US" sz="2400" dirty="0" smtClean="0"/>
              <a:t>Christ: Col</a:t>
            </a:r>
            <a:r>
              <a:rPr lang="en-US" sz="2400" dirty="0"/>
              <a:t>. </a:t>
            </a:r>
            <a:r>
              <a:rPr lang="en-US" sz="2400" dirty="0" smtClean="0"/>
              <a:t>3.16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CORINTH </a:t>
            </a:r>
            <a:r>
              <a:rPr lang="en-US" sz="2400" dirty="0"/>
              <a:t>church of </a:t>
            </a:r>
            <a:r>
              <a:rPr lang="en-US" sz="2400" dirty="0" smtClean="0"/>
              <a:t>Christ: 1 </a:t>
            </a:r>
            <a:r>
              <a:rPr lang="en-US" sz="2400" dirty="0"/>
              <a:t>Cor. </a:t>
            </a:r>
            <a:r>
              <a:rPr lang="en-US" sz="2400" dirty="0" smtClean="0"/>
              <a:t>14.15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INDIVIDUAL Christians: James 5.13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8378" cy="1143000"/>
          </a:xfrm>
        </p:spPr>
        <p:txBody>
          <a:bodyPr/>
          <a:lstStyle/>
          <a:p>
            <a:r>
              <a:rPr lang="en-US" dirty="0" smtClean="0"/>
              <a:t>Why We 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87297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Because the N. T. </a:t>
            </a:r>
            <a:r>
              <a:rPr lang="en-US" sz="2800" dirty="0" smtClean="0">
                <a:solidFill>
                  <a:srgbClr val="000000"/>
                </a:solidFill>
              </a:rPr>
              <a:t>SHOWS us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endParaRPr lang="en-US" sz="2800" dirty="0" smtClean="0"/>
          </a:p>
          <a:p>
            <a:pPr lvl="1"/>
            <a:r>
              <a:rPr lang="en-US" sz="2400" dirty="0"/>
              <a:t>JESUS &amp; His </a:t>
            </a:r>
            <a:r>
              <a:rPr lang="en-US" sz="2400" dirty="0" smtClean="0"/>
              <a:t>Disciples: Matt</a:t>
            </a:r>
            <a:r>
              <a:rPr lang="en-US" sz="2400" dirty="0"/>
              <a:t>. </a:t>
            </a:r>
            <a:r>
              <a:rPr lang="en-US" sz="2400" dirty="0" smtClean="0"/>
              <a:t>26.30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PAUL &amp; </a:t>
            </a:r>
            <a:r>
              <a:rPr lang="en-US" sz="2400" dirty="0" smtClean="0"/>
              <a:t>SILAS: Acts </a:t>
            </a:r>
            <a:r>
              <a:rPr lang="en-US" sz="2400" dirty="0" smtClean="0"/>
              <a:t>16.25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8378" cy="1143000"/>
          </a:xfrm>
        </p:spPr>
        <p:txBody>
          <a:bodyPr/>
          <a:lstStyle/>
          <a:p>
            <a:r>
              <a:rPr lang="en-US" dirty="0" smtClean="0"/>
              <a:t>Why We 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87297" cy="4525963"/>
          </a:xfrm>
        </p:spPr>
        <p:txBody>
          <a:bodyPr>
            <a:normAutofit/>
          </a:bodyPr>
          <a:lstStyle/>
          <a:p>
            <a:r>
              <a:rPr lang="en-US" sz="5400" dirty="0"/>
              <a:t>God did not tell </a:t>
            </a:r>
            <a:r>
              <a:rPr lang="en-US" sz="5400" dirty="0" smtClean="0"/>
              <a:t>us to play, show us an example of playing, nor imply that we were to play.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8378" cy="1143000"/>
          </a:xfrm>
        </p:spPr>
        <p:txBody>
          <a:bodyPr/>
          <a:lstStyle/>
          <a:p>
            <a:r>
              <a:rPr lang="en-US" dirty="0" smtClean="0"/>
              <a:t>Why We Do Not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4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8378" cy="1143000"/>
          </a:xfrm>
        </p:spPr>
        <p:txBody>
          <a:bodyPr/>
          <a:lstStyle/>
          <a:p>
            <a:r>
              <a:rPr lang="en-US" dirty="0" smtClean="0"/>
              <a:t>Why We Do Not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280" y="1714501"/>
            <a:ext cx="6519430" cy="376047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It is not </a:t>
            </a:r>
            <a:r>
              <a:rPr lang="en-US" sz="3600" dirty="0">
                <a:solidFill>
                  <a:srgbClr val="000000"/>
                </a:solidFill>
              </a:rPr>
              <a:t>TAUGHT by </a:t>
            </a:r>
            <a:r>
              <a:rPr lang="en-US" sz="3600" dirty="0" smtClean="0">
                <a:solidFill>
                  <a:srgbClr val="000000"/>
                </a:solidFill>
              </a:rPr>
              <a:t>Christ: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Matt</a:t>
            </a:r>
            <a:r>
              <a:rPr lang="en-US" sz="2400" dirty="0">
                <a:solidFill>
                  <a:srgbClr val="000000"/>
                </a:solidFill>
              </a:rPr>
              <a:t>. 28.18-20; 1 Peter </a:t>
            </a:r>
            <a:r>
              <a:rPr lang="en-US" sz="2400" dirty="0">
                <a:solidFill>
                  <a:srgbClr val="000000"/>
                </a:solidFill>
              </a:rPr>
              <a:t>4.11; </a:t>
            </a:r>
            <a:r>
              <a:rPr lang="en-US" sz="2400" dirty="0" smtClean="0">
                <a:solidFill>
                  <a:srgbClr val="000000"/>
                </a:solidFill>
              </a:rPr>
              <a:t>Col. 3.17; Gal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dirty="0" smtClean="0">
                <a:solidFill>
                  <a:srgbClr val="000000"/>
                </a:solidFill>
              </a:rPr>
              <a:t>1.6-9</a:t>
            </a:r>
            <a:endParaRPr lang="en-US" sz="3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It is not </a:t>
            </a:r>
            <a:r>
              <a:rPr lang="en-US" sz="3600" dirty="0">
                <a:solidFill>
                  <a:srgbClr val="000000"/>
                </a:solidFill>
              </a:rPr>
              <a:t>according to </a:t>
            </a:r>
            <a:r>
              <a:rPr lang="en-US" sz="3600" dirty="0" smtClean="0">
                <a:solidFill>
                  <a:srgbClr val="000000"/>
                </a:solidFill>
              </a:rPr>
              <a:t>TRUTH: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John 4.24; Matt. 15.9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3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It is not </a:t>
            </a:r>
            <a:r>
              <a:rPr lang="en-US" sz="3600" dirty="0">
                <a:solidFill>
                  <a:srgbClr val="000000"/>
                </a:solidFill>
              </a:rPr>
              <a:t>of </a:t>
            </a:r>
            <a:r>
              <a:rPr lang="en-US" sz="3600" dirty="0" smtClean="0">
                <a:solidFill>
                  <a:srgbClr val="000000"/>
                </a:solidFill>
              </a:rPr>
              <a:t>FAITH: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2 </a:t>
            </a:r>
            <a:r>
              <a:rPr lang="en-US" sz="2400" dirty="0">
                <a:solidFill>
                  <a:srgbClr val="000000"/>
                </a:solidFill>
              </a:rPr>
              <a:t>Cor. </a:t>
            </a:r>
            <a:r>
              <a:rPr lang="en-US" sz="2400" dirty="0" smtClean="0">
                <a:solidFill>
                  <a:srgbClr val="000000"/>
                </a:solidFill>
              </a:rPr>
              <a:t>5.7; </a:t>
            </a:r>
            <a:r>
              <a:rPr lang="en-US" sz="2400" dirty="0" smtClean="0">
                <a:solidFill>
                  <a:srgbClr val="000000"/>
                </a:solidFill>
              </a:rPr>
              <a:t>Heb. 11.6; Rom</a:t>
            </a:r>
            <a:r>
              <a:rPr lang="en-US" sz="2400" dirty="0" smtClean="0">
                <a:solidFill>
                  <a:srgbClr val="000000"/>
                </a:solidFill>
              </a:rPr>
              <a:t>. 10.17; </a:t>
            </a:r>
            <a:r>
              <a:rPr lang="en-US" sz="2400" dirty="0" smtClean="0">
                <a:solidFill>
                  <a:srgbClr val="000000"/>
                </a:solidFill>
              </a:rPr>
              <a:t>14.23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9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8378" cy="1143000"/>
          </a:xfrm>
        </p:spPr>
        <p:txBody>
          <a:bodyPr/>
          <a:lstStyle/>
          <a:p>
            <a:r>
              <a:rPr lang="en-US" dirty="0" smtClean="0"/>
              <a:t>Why We Do Not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0" y="1714501"/>
            <a:ext cx="6690880" cy="376047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It is not </a:t>
            </a:r>
            <a:r>
              <a:rPr lang="en-US" sz="3600" dirty="0">
                <a:solidFill>
                  <a:srgbClr val="000000"/>
                </a:solidFill>
              </a:rPr>
              <a:t>a GOOD </a:t>
            </a:r>
            <a:r>
              <a:rPr lang="en-US" sz="3600" dirty="0" smtClean="0">
                <a:solidFill>
                  <a:srgbClr val="000000"/>
                </a:solidFill>
              </a:rPr>
              <a:t>work: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2 </a:t>
            </a:r>
            <a:r>
              <a:rPr lang="en-US" sz="2400" dirty="0">
                <a:solidFill>
                  <a:srgbClr val="000000"/>
                </a:solidFill>
              </a:rPr>
              <a:t>Tim. 3.16-17</a:t>
            </a:r>
          </a:p>
          <a:p>
            <a:pPr>
              <a:lnSpc>
                <a:spcPct val="8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It goes </a:t>
            </a:r>
            <a:r>
              <a:rPr lang="en-US" sz="3600" dirty="0">
                <a:solidFill>
                  <a:srgbClr val="000000"/>
                </a:solidFill>
              </a:rPr>
              <a:t>BEYOND what is </a:t>
            </a:r>
            <a:r>
              <a:rPr lang="en-US" sz="3600" dirty="0" smtClean="0">
                <a:solidFill>
                  <a:srgbClr val="000000"/>
                </a:solidFill>
              </a:rPr>
              <a:t>written: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1 </a:t>
            </a:r>
            <a:r>
              <a:rPr lang="en-US" sz="2400" dirty="0">
                <a:solidFill>
                  <a:srgbClr val="000000"/>
                </a:solidFill>
              </a:rPr>
              <a:t>Cor. 4.6, 17; </a:t>
            </a:r>
            <a:r>
              <a:rPr lang="en-US" sz="2400" dirty="0" smtClean="0">
                <a:solidFill>
                  <a:srgbClr val="000000"/>
                </a:solidFill>
              </a:rPr>
              <a:t>14.37; 2 </a:t>
            </a:r>
            <a:r>
              <a:rPr lang="en-US" sz="2400" dirty="0">
                <a:solidFill>
                  <a:srgbClr val="000000"/>
                </a:solidFill>
              </a:rPr>
              <a:t>John 9</a:t>
            </a:r>
          </a:p>
          <a:p>
            <a:pPr>
              <a:lnSpc>
                <a:spcPct val="8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It is ADDING </a:t>
            </a:r>
            <a:r>
              <a:rPr lang="en-US" sz="3600" dirty="0">
                <a:solidFill>
                  <a:srgbClr val="000000"/>
                </a:solidFill>
              </a:rPr>
              <a:t>to </a:t>
            </a:r>
            <a:r>
              <a:rPr lang="en-US" sz="3600" dirty="0" smtClean="0">
                <a:solidFill>
                  <a:srgbClr val="000000"/>
                </a:solidFill>
              </a:rPr>
              <a:t>God’s word: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Rev</a:t>
            </a:r>
            <a:r>
              <a:rPr lang="en-US" sz="2400" dirty="0">
                <a:solidFill>
                  <a:srgbClr val="000000"/>
                </a:solidFill>
              </a:rPr>
              <a:t>. 22.18-19</a:t>
            </a:r>
          </a:p>
        </p:txBody>
      </p:sp>
    </p:spTree>
    <p:extLst>
      <p:ext uri="{BB962C8B-B14F-4D97-AF65-F5344CB8AC3E}">
        <p14:creationId xmlns:p14="http://schemas.microsoft.com/office/powerpoint/2010/main" val="197214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9990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God SPECIFIES, </a:t>
            </a:r>
            <a:r>
              <a:rPr lang="en-US" dirty="0" smtClean="0"/>
              <a:t>everything else is EXCLUDED!</a:t>
            </a:r>
          </a:p>
          <a:p>
            <a:endParaRPr lang="en-US" dirty="0"/>
          </a:p>
          <a:p>
            <a:r>
              <a:rPr lang="en-US" dirty="0"/>
              <a:t>If it CHANGES the command, it’s an ADDITION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Any argument for playing, ADMITS the ABSENCE of authority!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8378" cy="1143000"/>
          </a:xfrm>
        </p:spPr>
        <p:txBody>
          <a:bodyPr/>
          <a:lstStyle/>
          <a:p>
            <a:r>
              <a:rPr lang="en-US" dirty="0" smtClean="0"/>
              <a:t>Why We Do Not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66022" cy="1143000"/>
          </a:xfrm>
        </p:spPr>
        <p:txBody>
          <a:bodyPr/>
          <a:lstStyle/>
          <a:p>
            <a:r>
              <a:rPr lang="en-US" dirty="0" smtClean="0"/>
              <a:t>Are You Saved?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6166022" cy="5257800"/>
          </a:xfrm>
        </p:spPr>
        <p:txBody>
          <a:bodyPr/>
          <a:lstStyle/>
          <a:p>
            <a:r>
              <a:rPr lang="en-US" dirty="0" smtClean="0"/>
              <a:t>Hear the gospel: Rom</a:t>
            </a:r>
            <a:r>
              <a:rPr lang="en-US" dirty="0"/>
              <a:t>. </a:t>
            </a:r>
            <a:r>
              <a:rPr lang="en-US" dirty="0" smtClean="0"/>
              <a:t>10.17</a:t>
            </a:r>
          </a:p>
          <a:p>
            <a:r>
              <a:rPr lang="en-US" dirty="0" smtClean="0"/>
              <a:t>Believe the gospel: John 3.16</a:t>
            </a:r>
          </a:p>
          <a:p>
            <a:r>
              <a:rPr lang="en-US" dirty="0" smtClean="0"/>
              <a:t>Love God: Matt. 22.37</a:t>
            </a:r>
            <a:endParaRPr lang="en-US" dirty="0"/>
          </a:p>
          <a:p>
            <a:r>
              <a:rPr lang="en-US" dirty="0" smtClean="0"/>
              <a:t>Repent of sins: Acts 17.30</a:t>
            </a:r>
            <a:endParaRPr lang="en-US" dirty="0"/>
          </a:p>
          <a:p>
            <a:r>
              <a:rPr lang="en-US" dirty="0" smtClean="0"/>
              <a:t>Confess your faith: Rom</a:t>
            </a:r>
            <a:r>
              <a:rPr lang="en-US" dirty="0"/>
              <a:t>. </a:t>
            </a:r>
            <a:r>
              <a:rPr lang="en-US" dirty="0" smtClean="0"/>
              <a:t>10.9-10</a:t>
            </a:r>
            <a:endParaRPr lang="en-US" dirty="0"/>
          </a:p>
          <a:p>
            <a:r>
              <a:rPr lang="en-US" dirty="0" smtClean="0"/>
              <a:t>Be immersed in Christ: Acts 22.16</a:t>
            </a:r>
            <a:endParaRPr lang="en-US" dirty="0"/>
          </a:p>
          <a:p>
            <a:r>
              <a:rPr lang="en-US" dirty="0" smtClean="0"/>
              <a:t>Remain faithful: Rev</a:t>
            </a:r>
            <a:r>
              <a:rPr lang="en-US" dirty="0"/>
              <a:t>. </a:t>
            </a:r>
            <a:r>
              <a:rPr lang="en-US" dirty="0" smtClean="0"/>
              <a:t>2.10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8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10806</TotalTime>
  <Words>325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Arial</vt:lpstr>
      <vt:lpstr>Office Theme</vt:lpstr>
      <vt:lpstr>PowerPoint Presentation</vt:lpstr>
      <vt:lpstr>How COMMUNICATION Works</vt:lpstr>
      <vt:lpstr>Why We Sing</vt:lpstr>
      <vt:lpstr>Why We Sing</vt:lpstr>
      <vt:lpstr>Why We Do Not Play</vt:lpstr>
      <vt:lpstr>Why We Do Not Play</vt:lpstr>
      <vt:lpstr>Why We Do Not Play</vt:lpstr>
      <vt:lpstr>Why We Do Not Play</vt:lpstr>
      <vt:lpstr>Are You Saved?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64</cp:revision>
  <dcterms:created xsi:type="dcterms:W3CDTF">2013-12-03T01:38:01Z</dcterms:created>
  <dcterms:modified xsi:type="dcterms:W3CDTF">2017-06-11T02:07:22Z</dcterms:modified>
</cp:coreProperties>
</file>