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/>
    <p:restoredTop sz="94737"/>
  </p:normalViewPr>
  <p:slideViewPr>
    <p:cSldViewPr snapToGrid="0" snapToObjects="1">
      <p:cViewPr varScale="1">
        <p:scale>
          <a:sx n="98" d="100"/>
          <a:sy n="98" d="100"/>
        </p:scale>
        <p:origin x="7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978300-C817-AA44-AADF-AE3B094F8C26}" type="datetimeFigureOut">
              <a:rPr lang="en-US" smtClean="0"/>
              <a:t>6/3/17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CD108-12CC-144B-AAB5-CD346A13E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67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2CD108-12CC-144B-AAB5-CD346A13E2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43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D585-4F4E-D643-BCDC-65E016B51D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D585-4F4E-D643-BCDC-65E016B51D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D585-4F4E-D643-BCDC-65E016B51D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  <a:lvl2pPr marL="4572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2pPr>
            <a:lvl3pPr marL="9144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3pPr>
            <a:lvl4pPr marL="13716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4pPr>
            <a:lvl5pPr marL="18288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err="1" smtClean="0"/>
              <a:t>txkchurch.com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D585-4F4E-D643-BCDC-65E016B51D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D585-4F4E-D643-BCDC-65E016B51D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D585-4F4E-D643-BCDC-65E016B51D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D585-4F4E-D643-BCDC-65E016B51D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D585-4F4E-D643-BCDC-65E016B51D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D585-4F4E-D643-BCDC-65E016B51D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D585-4F4E-D643-BCDC-65E016B51D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5D585-4F4E-D643-BCDC-65E016B51D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txkchurch.com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5D585-4F4E-D643-BCDC-65E016B51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960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2334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He Had </a:t>
            </a:r>
            <a:r>
              <a:rPr lang="en-US" sz="3800" dirty="0"/>
              <a:t>Some Good </a:t>
            </a:r>
            <a:r>
              <a:rPr lang="en-US" sz="3800" dirty="0" smtClean="0"/>
              <a:t>Points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He </a:t>
            </a:r>
            <a:r>
              <a:rPr lang="en-US" sz="3200" dirty="0"/>
              <a:t>was not a rebel, unlike his brother: </a:t>
            </a:r>
            <a:r>
              <a:rPr lang="en-US" sz="3200" dirty="0" smtClean="0"/>
              <a:t>13</a:t>
            </a:r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He </a:t>
            </a:r>
            <a:r>
              <a:rPr lang="en-US" sz="3200" dirty="0"/>
              <a:t>was not lazy, unlike his brother: </a:t>
            </a:r>
            <a:r>
              <a:rPr lang="en-US" sz="3200" dirty="0" smtClean="0"/>
              <a:t>29</a:t>
            </a:r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He </a:t>
            </a:r>
            <a:r>
              <a:rPr lang="en-US" sz="3200" dirty="0"/>
              <a:t>was not </a:t>
            </a:r>
            <a:r>
              <a:rPr lang="en-US" sz="3200" dirty="0" smtClean="0"/>
              <a:t>immoral, unlike his brother: 30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526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He Was </a:t>
            </a:r>
            <a:r>
              <a:rPr lang="en-US" sz="3800" dirty="0"/>
              <a:t>Lost </a:t>
            </a:r>
            <a:r>
              <a:rPr lang="en-US" sz="3800" dirty="0"/>
              <a:t>&amp;</a:t>
            </a:r>
            <a:r>
              <a:rPr lang="en-US" sz="3800" dirty="0" smtClean="0"/>
              <a:t> </a:t>
            </a:r>
            <a:r>
              <a:rPr lang="en-US" sz="3800" dirty="0"/>
              <a:t>Needed to Be </a:t>
            </a:r>
            <a:r>
              <a:rPr lang="en-US" sz="3800" dirty="0" smtClean="0"/>
              <a:t>Found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Self-righteous: 29-31</a:t>
            </a:r>
          </a:p>
          <a:p>
            <a:endParaRPr lang="en-US" dirty="0"/>
          </a:p>
          <a:p>
            <a:r>
              <a:rPr lang="en-US" dirty="0" smtClean="0"/>
              <a:t>Self-centered</a:t>
            </a:r>
          </a:p>
          <a:p>
            <a:endParaRPr lang="en-US" dirty="0" smtClean="0"/>
          </a:p>
          <a:p>
            <a:r>
              <a:rPr lang="en-US" dirty="0" smtClean="0"/>
              <a:t>Unforgiving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36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He Was </a:t>
            </a:r>
            <a:r>
              <a:rPr lang="en-US" sz="3800" dirty="0"/>
              <a:t>Dangerous to </a:t>
            </a:r>
            <a:r>
              <a:rPr lang="en-US" sz="3800" dirty="0" smtClean="0"/>
              <a:t>His Brother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Older </a:t>
            </a:r>
            <a:r>
              <a:rPr lang="en-US" dirty="0"/>
              <a:t>brothers are disruptive to the spiritual development of those around </a:t>
            </a:r>
            <a:r>
              <a:rPr lang="en-US" dirty="0" smtClean="0"/>
              <a:t>them.</a:t>
            </a:r>
          </a:p>
          <a:p>
            <a:endParaRPr lang="en-US" dirty="0"/>
          </a:p>
          <a:p>
            <a:r>
              <a:rPr lang="en-US" dirty="0" smtClean="0"/>
              <a:t>A lack of love and attitudes </a:t>
            </a:r>
            <a:r>
              <a:rPr lang="en-US" dirty="0"/>
              <a:t>of pride, comparison, and </a:t>
            </a:r>
            <a:r>
              <a:rPr lang="en-US" dirty="0" smtClean="0"/>
              <a:t>resentment, etc. </a:t>
            </a:r>
            <a:r>
              <a:rPr lang="en-US" dirty="0"/>
              <a:t>prevent us from forgiving and encouraging our brethren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17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Are </a:t>
            </a:r>
            <a:r>
              <a:rPr lang="en-US" sz="3600" dirty="0" smtClean="0"/>
              <a:t>We </a:t>
            </a:r>
            <a:r>
              <a:rPr lang="en-US" sz="3600" dirty="0"/>
              <a:t>an </a:t>
            </a:r>
            <a:r>
              <a:rPr lang="en-US" sz="3600" dirty="0" smtClean="0"/>
              <a:t>Older </a:t>
            </a:r>
            <a:r>
              <a:rPr lang="en-US" sz="3600" dirty="0"/>
              <a:t>B</a:t>
            </a:r>
            <a:r>
              <a:rPr lang="en-US" sz="3600" dirty="0" smtClean="0"/>
              <a:t>rother?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Remember </a:t>
            </a:r>
            <a:r>
              <a:rPr lang="en-US" dirty="0"/>
              <a:t>that we are brethren</a:t>
            </a:r>
            <a:r>
              <a:rPr lang="en-US" dirty="0" smtClean="0"/>
              <a:t>: “this </a:t>
            </a:r>
            <a:r>
              <a:rPr lang="en-US" dirty="0"/>
              <a:t>son of yours</a:t>
            </a:r>
            <a:r>
              <a:rPr lang="en-US" dirty="0" smtClean="0"/>
              <a:t>” 30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Don’t hold sin over each other: </a:t>
            </a:r>
            <a:r>
              <a:rPr lang="en-US" dirty="0" smtClean="0"/>
              <a:t>30</a:t>
            </a:r>
          </a:p>
          <a:p>
            <a:endParaRPr lang="en-US" dirty="0"/>
          </a:p>
          <a:p>
            <a:r>
              <a:rPr lang="en-US" dirty="0"/>
              <a:t>Count our blessings: </a:t>
            </a:r>
            <a:r>
              <a:rPr lang="en-US" dirty="0" smtClean="0"/>
              <a:t>31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Be </a:t>
            </a:r>
            <a:r>
              <a:rPr lang="en-US" dirty="0"/>
              <a:t>compassionate: </a:t>
            </a:r>
            <a:r>
              <a:rPr lang="en-US" dirty="0" smtClean="0"/>
              <a:t>32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O</a:t>
            </a:r>
            <a:r>
              <a:rPr lang="en-US" dirty="0" smtClean="0"/>
              <a:t>lder brothers </a:t>
            </a:r>
            <a:r>
              <a:rPr lang="en-US" dirty="0"/>
              <a:t>must be glad and celebrate when a younger brother </a:t>
            </a:r>
            <a:r>
              <a:rPr lang="en-US" dirty="0" smtClean="0"/>
              <a:t>is lost </a:t>
            </a:r>
            <a:r>
              <a:rPr lang="en-US" dirty="0"/>
              <a:t>and then </a:t>
            </a:r>
            <a:r>
              <a:rPr lang="en-US" dirty="0" smtClean="0"/>
              <a:t>found!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txkchurch.com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851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1164</TotalTime>
  <Words>151</Words>
  <Application>Microsoft Macintosh PowerPoint</Application>
  <PresentationFormat>On-screen Show (4:3)</PresentationFormat>
  <Paragraphs>31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Calibri Light</vt:lpstr>
      <vt:lpstr>Corbel</vt:lpstr>
      <vt:lpstr>Arial</vt:lpstr>
      <vt:lpstr>Office Theme</vt:lpstr>
      <vt:lpstr>PowerPoint Presentation</vt:lpstr>
      <vt:lpstr>He Had Some Good Points</vt:lpstr>
      <vt:lpstr>He Was Lost &amp; Needed to Be Found</vt:lpstr>
      <vt:lpstr>He Was Dangerous to His Brother</vt:lpstr>
      <vt:lpstr>Are We an Older Brother?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19</cp:revision>
  <dcterms:created xsi:type="dcterms:W3CDTF">2017-06-04T01:16:59Z</dcterms:created>
  <dcterms:modified xsi:type="dcterms:W3CDTF">2017-06-04T20:41:20Z</dcterms:modified>
</cp:coreProperties>
</file>