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9" r:id="rId4"/>
    <p:sldId id="261" r:id="rId5"/>
    <p:sldId id="258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05"/>
    <p:restoredTop sz="86464"/>
  </p:normalViewPr>
  <p:slideViewPr>
    <p:cSldViewPr snapToGrid="0" snapToObjects="1">
      <p:cViewPr>
        <p:scale>
          <a:sx n="68" d="100"/>
          <a:sy n="68" d="100"/>
        </p:scale>
        <p:origin x="1032" y="92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4E2D4-BEF5-B04A-B913-22491549ED10}" type="datetimeFigureOut">
              <a:rPr lang="en-US" smtClean="0"/>
              <a:t>6/3/17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AF688-03FE-5C46-888C-AA6A7DD71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3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B99A-431F-F846-856C-C25B3F643C39}" type="datetimeFigureOut">
              <a:rPr lang="en-US" smtClean="0"/>
              <a:t>6/2/17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91C7-9253-F640-9A85-ECE5D77D42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B99A-431F-F846-856C-C25B3F643C39}" type="datetimeFigureOut">
              <a:rPr lang="en-US" smtClean="0"/>
              <a:t>6/2/17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91C7-9253-F640-9A85-ECE5D77D42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B99A-431F-F846-856C-C25B3F643C39}" type="datetimeFigureOut">
              <a:rPr lang="en-US" smtClean="0"/>
              <a:t>6/2/17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91C7-9253-F640-9A85-ECE5D77D42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0946"/>
            <a:ext cx="7886700" cy="1325563"/>
          </a:xfrm>
        </p:spPr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3433"/>
            <a:ext cx="7886700" cy="43513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B99A-431F-F846-856C-C25B3F643C39}" type="datetimeFigureOut">
              <a:rPr lang="en-US" smtClean="0"/>
              <a:t>6/2/17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91C7-9253-F640-9A85-ECE5D77D42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B99A-431F-F846-856C-C25B3F643C39}" type="datetimeFigureOut">
              <a:rPr lang="en-US" smtClean="0"/>
              <a:t>6/2/17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91C7-9253-F640-9A85-ECE5D77D42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B99A-431F-F846-856C-C25B3F643C39}" type="datetimeFigureOut">
              <a:rPr lang="en-US" smtClean="0"/>
              <a:t>6/2/17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91C7-9253-F640-9A85-ECE5D77D42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B99A-431F-F846-856C-C25B3F643C39}" type="datetimeFigureOut">
              <a:rPr lang="en-US" smtClean="0"/>
              <a:t>6/2/17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91C7-9253-F640-9A85-ECE5D77D42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B99A-431F-F846-856C-C25B3F643C39}" type="datetimeFigureOut">
              <a:rPr lang="en-US" smtClean="0"/>
              <a:t>6/2/17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91C7-9253-F640-9A85-ECE5D77D42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B99A-431F-F846-856C-C25B3F643C39}" type="datetimeFigureOut">
              <a:rPr lang="en-US" smtClean="0"/>
              <a:t>6/2/17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91C7-9253-F640-9A85-ECE5D77D42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B99A-431F-F846-856C-C25B3F643C39}" type="datetimeFigureOut">
              <a:rPr lang="en-US" smtClean="0"/>
              <a:t>6/2/17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91C7-9253-F640-9A85-ECE5D77D42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B99A-431F-F846-856C-C25B3F643C39}" type="datetimeFigureOut">
              <a:rPr lang="en-US" smtClean="0"/>
              <a:t>6/2/17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91C7-9253-F640-9A85-ECE5D77D42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3B99A-431F-F846-856C-C25B3F643C39}" type="datetimeFigureOut">
              <a:rPr lang="en-US" smtClean="0"/>
              <a:t>6/2/17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91C7-9253-F640-9A85-ECE5D77D4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5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7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3432"/>
            <a:ext cx="7886700" cy="4905419"/>
          </a:xfrm>
        </p:spPr>
        <p:txBody>
          <a:bodyPr>
            <a:normAutofit/>
          </a:bodyPr>
          <a:lstStyle/>
          <a:p>
            <a:r>
              <a:rPr lang="en-US" sz="3200" dirty="0"/>
              <a:t>What brought him so </a:t>
            </a:r>
            <a:r>
              <a:rPr lang="en-US" sz="3200" dirty="0" smtClean="0"/>
              <a:t>LOW?</a:t>
            </a:r>
          </a:p>
          <a:p>
            <a:endParaRPr lang="en-US" dirty="0" smtClean="0"/>
          </a:p>
          <a:p>
            <a:pPr lvl="1"/>
            <a:r>
              <a:rPr lang="en-US" sz="2600" dirty="0" smtClean="0"/>
              <a:t>Selfishness, covetousness, unthankfulness, rebellion, INCONSIDERATE of his family and their well-being, immorality, etc.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Sin </a:t>
            </a:r>
            <a:r>
              <a:rPr lang="en-US" dirty="0"/>
              <a:t>took him FARTHER than he wanted to </a:t>
            </a:r>
            <a:r>
              <a:rPr lang="en-US" dirty="0" smtClean="0"/>
              <a:t>go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Sin </a:t>
            </a:r>
            <a:r>
              <a:rPr lang="en-US" dirty="0"/>
              <a:t>kept him LONGER than he wanted to </a:t>
            </a:r>
            <a:r>
              <a:rPr lang="en-US" dirty="0" smtClean="0"/>
              <a:t>stay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Sin </a:t>
            </a:r>
            <a:r>
              <a:rPr lang="en-US" dirty="0"/>
              <a:t>cost him MORE than he </a:t>
            </a:r>
            <a:r>
              <a:rPr lang="en-US" dirty="0" smtClean="0"/>
              <a:t>intended </a:t>
            </a:r>
            <a:r>
              <a:rPr lang="en-US" dirty="0"/>
              <a:t>to </a:t>
            </a:r>
            <a:r>
              <a:rPr lang="en-US" dirty="0" smtClean="0"/>
              <a:t>pay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96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brought him </a:t>
            </a:r>
            <a:r>
              <a:rPr lang="en-US" dirty="0" smtClean="0"/>
              <a:t>back? </a:t>
            </a:r>
          </a:p>
          <a:p>
            <a:endParaRPr lang="en-US" dirty="0"/>
          </a:p>
          <a:p>
            <a:r>
              <a:rPr lang="en-US" dirty="0" smtClean="0"/>
              <a:t>He came </a:t>
            </a:r>
            <a:r>
              <a:rPr lang="en-US" dirty="0"/>
              <a:t>to his SENSES and </a:t>
            </a:r>
            <a:r>
              <a:rPr lang="en-US" dirty="0" smtClean="0"/>
              <a:t>found </a:t>
            </a:r>
            <a:r>
              <a:rPr lang="en-US" dirty="0"/>
              <a:t>himself SEPARATED from </a:t>
            </a:r>
            <a:r>
              <a:rPr lang="en-US" dirty="0" smtClean="0"/>
              <a:t>his father’s love: 17</a:t>
            </a:r>
          </a:p>
          <a:p>
            <a:endParaRPr lang="en-US" dirty="0"/>
          </a:p>
          <a:p>
            <a:pPr lvl="1"/>
            <a:r>
              <a:rPr lang="en-US" dirty="0" smtClean="0"/>
              <a:t>He recognized the </a:t>
            </a:r>
            <a:r>
              <a:rPr lang="en-US" dirty="0"/>
              <a:t>GOODNESS of his </a:t>
            </a:r>
            <a:r>
              <a:rPr lang="en-US" dirty="0" smtClean="0"/>
              <a:t>father: 17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He recognized the</a:t>
            </a:r>
            <a:r>
              <a:rPr lang="en-US" dirty="0" smtClean="0"/>
              <a:t> </a:t>
            </a:r>
            <a:r>
              <a:rPr lang="en-US" dirty="0"/>
              <a:t>CONSEQUENCES of his </a:t>
            </a:r>
            <a:r>
              <a:rPr lang="en-US" dirty="0" smtClean="0"/>
              <a:t>actions: 17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He recognized the</a:t>
            </a:r>
            <a:r>
              <a:rPr lang="en-US" dirty="0" smtClean="0"/>
              <a:t> </a:t>
            </a:r>
            <a:r>
              <a:rPr lang="en-US" dirty="0"/>
              <a:t>HURT he caused his </a:t>
            </a:r>
            <a:r>
              <a:rPr lang="en-US" dirty="0" smtClean="0"/>
              <a:t>father: 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4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He </a:t>
            </a:r>
            <a:r>
              <a:rPr lang="en-US" sz="3200" dirty="0"/>
              <a:t>got UP and </a:t>
            </a:r>
            <a:r>
              <a:rPr lang="en-US" sz="3200" dirty="0" smtClean="0"/>
              <a:t>ACTED: 20</a:t>
            </a:r>
          </a:p>
          <a:p>
            <a:endParaRPr lang="en-US" dirty="0"/>
          </a:p>
          <a:p>
            <a:pPr lvl="1"/>
            <a:r>
              <a:rPr lang="en-US" sz="2800" dirty="0"/>
              <a:t>He ACCEPTED that he </a:t>
            </a:r>
            <a:r>
              <a:rPr lang="en-US" sz="2800" dirty="0" smtClean="0"/>
              <a:t>failed: 18-19, 21</a:t>
            </a:r>
            <a:endParaRPr lang="en-US" sz="2800" dirty="0"/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He ACKNOWLEDGED his failure to God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He ADMITTED responsibility for </a:t>
            </a:r>
            <a:r>
              <a:rPr lang="en-US" sz="2800" dirty="0" smtClean="0"/>
              <a:t>failure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773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13433"/>
            <a:ext cx="9144000" cy="4351338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</a:t>
            </a:r>
            <a:r>
              <a:rPr lang="en-US" sz="3200" dirty="0" smtClean="0"/>
              <a:t>he </a:t>
            </a:r>
            <a:r>
              <a:rPr lang="en-US" sz="3200" dirty="0"/>
              <a:t>status of </a:t>
            </a:r>
            <a:r>
              <a:rPr lang="en-US" sz="3200" dirty="0" smtClean="0"/>
              <a:t>sonship </a:t>
            </a:r>
            <a:r>
              <a:rPr lang="en-US" sz="3200" dirty="0"/>
              <a:t>was </a:t>
            </a:r>
            <a:r>
              <a:rPr lang="en-US" sz="3200" dirty="0" smtClean="0"/>
              <a:t>RESTORED: 20, 22-24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He </a:t>
            </a:r>
            <a:r>
              <a:rPr lang="en-US" sz="3200" dirty="0"/>
              <a:t>was selfish, now he is SELFLESS: 19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He </a:t>
            </a:r>
            <a:r>
              <a:rPr lang="en-US" sz="3200" dirty="0"/>
              <a:t>was sinful, now he is FORGIVEN: </a:t>
            </a:r>
            <a:r>
              <a:rPr lang="en-US" sz="3200" dirty="0" smtClean="0"/>
              <a:t>22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He </a:t>
            </a:r>
            <a:r>
              <a:rPr lang="en-US" sz="3200" dirty="0"/>
              <a:t>was suffering, now he CELEBRATES: </a:t>
            </a:r>
            <a:r>
              <a:rPr lang="en-US" sz="3200" dirty="0" smtClean="0"/>
              <a:t>23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He </a:t>
            </a:r>
            <a:r>
              <a:rPr lang="en-US" sz="3200" dirty="0"/>
              <a:t>was dead, now he is ALIVE: </a:t>
            </a:r>
            <a:r>
              <a:rPr lang="en-US" sz="3200" dirty="0" smtClean="0"/>
              <a:t>24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7649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7271" y="335846"/>
            <a:ext cx="597673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rPr>
              <a:t>We </a:t>
            </a:r>
            <a:r>
              <a:rPr lang="en-US" sz="6600" b="1" dirty="0"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rPr>
              <a:t>have a Father who loves </a:t>
            </a:r>
            <a:r>
              <a:rPr lang="en-US" sz="6600" b="1" dirty="0" smtClean="0"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rPr>
              <a:t>us </a:t>
            </a:r>
            <a:r>
              <a:rPr lang="en-US" sz="6600" b="1" dirty="0"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rPr>
              <a:t>so much, but </a:t>
            </a:r>
            <a:r>
              <a:rPr lang="en-US" sz="6600" b="1" dirty="0" smtClean="0"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rPr>
              <a:t>we </a:t>
            </a:r>
            <a:r>
              <a:rPr lang="en-US" sz="6600" b="1" dirty="0"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rPr>
              <a:t>must get up and </a:t>
            </a:r>
            <a:r>
              <a:rPr lang="en-US" sz="6600" b="1" dirty="0" smtClean="0"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rPr>
              <a:t>act!</a:t>
            </a:r>
            <a:endParaRPr lang="en-US" sz="6600" b="1" dirty="0">
              <a:effectLst>
                <a:glow rad="101600">
                  <a:schemeClr val="bg2">
                    <a:alpha val="75000"/>
                  </a:schemeClr>
                </a:glow>
              </a:effectLst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14" y="145773"/>
            <a:ext cx="3021497" cy="407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rPr>
              <a:t>Sinner, act today!</a:t>
            </a:r>
          </a:p>
          <a:p>
            <a:pPr>
              <a:spcBef>
                <a:spcPts val="300"/>
              </a:spcBef>
            </a:pPr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Listen to Him</a:t>
            </a:r>
          </a:p>
          <a:p>
            <a:pPr>
              <a:spcBef>
                <a:spcPts val="300"/>
              </a:spcBef>
            </a:pPr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Believe in Him</a:t>
            </a:r>
          </a:p>
          <a:p>
            <a:pPr>
              <a:spcBef>
                <a:spcPts val="300"/>
              </a:spcBef>
            </a:pPr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Love Him </a:t>
            </a:r>
          </a:p>
          <a:p>
            <a:pPr>
              <a:spcBef>
                <a:spcPts val="300"/>
              </a:spcBef>
            </a:pPr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Turn away from sin</a:t>
            </a:r>
          </a:p>
          <a:p>
            <a:pPr>
              <a:spcBef>
                <a:spcPts val="300"/>
              </a:spcBef>
            </a:pPr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Confess Him as the Savior</a:t>
            </a:r>
          </a:p>
          <a:p>
            <a:pPr>
              <a:spcBef>
                <a:spcPts val="300"/>
              </a:spcBef>
            </a:pPr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Be immersed in His name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en-US" b="1" dirty="0">
              <a:latin typeface="Corbel" charset="0"/>
              <a:ea typeface="Corbel" charset="0"/>
              <a:cs typeface="Corbel" charset="0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rPr>
              <a:t>Christian, if needed, act!</a:t>
            </a:r>
          </a:p>
          <a:p>
            <a:pPr>
              <a:spcBef>
                <a:spcPts val="300"/>
              </a:spcBef>
            </a:pPr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Turn away from sin</a:t>
            </a:r>
          </a:p>
          <a:p>
            <a:pPr>
              <a:spcBef>
                <a:spcPts val="300"/>
              </a:spcBef>
            </a:pPr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Confess your faults</a:t>
            </a:r>
          </a:p>
          <a:p>
            <a:pPr>
              <a:spcBef>
                <a:spcPts val="300"/>
              </a:spcBef>
            </a:pPr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Bear the fruit of the Spirit</a:t>
            </a:r>
          </a:p>
        </p:txBody>
      </p:sp>
    </p:spTree>
    <p:extLst>
      <p:ext uri="{BB962C8B-B14F-4D97-AF65-F5344CB8AC3E}">
        <p14:creationId xmlns:p14="http://schemas.microsoft.com/office/powerpoint/2010/main" val="305880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2338</TotalTime>
  <Words>242</Words>
  <Application>Microsoft Macintosh PowerPoint</Application>
  <PresentationFormat>On-screen Show (4:3)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Corbel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48</cp:revision>
  <dcterms:created xsi:type="dcterms:W3CDTF">2017-06-02T13:58:28Z</dcterms:created>
  <dcterms:modified xsi:type="dcterms:W3CDTF">2017-06-04T04:57:51Z</dcterms:modified>
</cp:coreProperties>
</file>