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84"/>
  </p:normalViewPr>
  <p:slideViewPr>
    <p:cSldViewPr snapToGrid="0" snapToObjects="1">
      <p:cViewPr>
        <p:scale>
          <a:sx n="100" d="100"/>
          <a:sy n="100" d="100"/>
        </p:scale>
        <p:origin x="1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21266-BAD8-7A4F-9E72-2AF8D8DE9411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AD6FD-F800-7F46-859D-A238BDC4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D6FD-F800-7F46-859D-A238BDC49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D6FD-F800-7F46-859D-A238BDC49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2245-B668-474F-A633-FF57A8E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HATES SIN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4228" y="1525180"/>
            <a:ext cx="494919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because </a:t>
            </a:r>
            <a:r>
              <a:rPr lang="en-US" dirty="0"/>
              <a:t>it represents everything opposite to Him.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because </a:t>
            </a:r>
            <a:r>
              <a:rPr lang="en-US" dirty="0"/>
              <a:t>it demanded the sacrifice of His Son.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because </a:t>
            </a:r>
            <a:r>
              <a:rPr lang="en-US" dirty="0"/>
              <a:t>it damns souls to hell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1500" y="67645"/>
            <a:ext cx="15299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Psalm 5.5-6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Psalm </a:t>
            </a: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11.5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Psalm </a:t>
            </a: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45.7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Prov. 6.16-19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Isaiah 61.8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J</a:t>
            </a: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er. 44.2-5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Zech. 8.17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Heb. 1.9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ev. 2.6 </a:t>
            </a:r>
            <a:endParaRPr lang="en-US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HATE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6089651" cy="447357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500" dirty="0"/>
              <a:t>God’s word teaches us to hate sin: Psalm 119.104</a:t>
            </a:r>
            <a:r>
              <a:rPr lang="en-US" sz="2500" dirty="0" smtClean="0"/>
              <a:t>, </a:t>
            </a:r>
            <a:r>
              <a:rPr lang="en-US" sz="2500" dirty="0"/>
              <a:t>128, 163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5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500" dirty="0" smtClean="0"/>
              <a:t>To </a:t>
            </a:r>
            <a:r>
              <a:rPr lang="en-US" sz="2500" dirty="0"/>
              <a:t>love God, we must hate sin: Psalm 97.10; 1 Cor. </a:t>
            </a:r>
            <a:r>
              <a:rPr lang="en-US" sz="2500" dirty="0" smtClean="0"/>
              <a:t>13.6; John </a:t>
            </a:r>
            <a:r>
              <a:rPr lang="en-US" sz="2500" dirty="0"/>
              <a:t>3.19-21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5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500" dirty="0" smtClean="0"/>
              <a:t>To </a:t>
            </a:r>
            <a:r>
              <a:rPr lang="en-US" sz="2500" dirty="0"/>
              <a:t>love God, we must call evil for what it is, not call evil good and good evil: Isaiah 5.20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5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500" dirty="0" smtClean="0"/>
              <a:t>To </a:t>
            </a:r>
            <a:r>
              <a:rPr lang="en-US" sz="2500" dirty="0"/>
              <a:t>love God, we must not love the world or the things in it: 1 John </a:t>
            </a:r>
            <a:r>
              <a:rPr lang="en-US" sz="2500" dirty="0" smtClean="0"/>
              <a:t>2.15-17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7091531" y="159860"/>
            <a:ext cx="1539767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Rom.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12.9</a:t>
            </a:r>
            <a:endParaRPr lang="en-US" sz="1700" b="1" dirty="0" smtClean="0">
              <a:solidFill>
                <a:schemeClr val="bg1"/>
              </a:solidFill>
              <a:effectLst/>
              <a:latin typeface="Corbel" charset="0"/>
              <a:ea typeface="Corbel" charset="0"/>
              <a:cs typeface="Corbel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Psalm 26.5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Psalm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31.6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Psalm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101.3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Psalm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119.163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Prov. 8.13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Prov.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13.5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Prov. </a:t>
            </a:r>
            <a:r>
              <a:rPr lang="en-US" sz="1700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15.27 </a:t>
            </a:r>
            <a:endParaRPr lang="en-US" sz="17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91250" cy="1325563"/>
          </a:xfrm>
        </p:spPr>
        <p:txBody>
          <a:bodyPr/>
          <a:lstStyle/>
          <a:p>
            <a:r>
              <a:rPr lang="en-US" dirty="0" smtClean="0"/>
              <a:t>WE MUST HATE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191250" cy="503237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Do we hate w</a:t>
            </a:r>
            <a:r>
              <a:rPr lang="en-US" sz="2200" dirty="0" smtClean="0"/>
              <a:t>hen we or others sin?</a:t>
            </a:r>
            <a:endParaRPr lang="en-US" sz="22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Do </a:t>
            </a:r>
            <a:r>
              <a:rPr lang="en-US" sz="2200" dirty="0"/>
              <a:t>we hate that </a:t>
            </a:r>
            <a:r>
              <a:rPr lang="en-US" sz="2200" dirty="0" smtClean="0"/>
              <a:t>sin </a:t>
            </a:r>
            <a:r>
              <a:rPr lang="en-US" sz="2200" dirty="0"/>
              <a:t>is against God?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Do </a:t>
            </a:r>
            <a:r>
              <a:rPr lang="en-US" sz="2200" dirty="0"/>
              <a:t>we hate false teaching enough to expose it?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Do </a:t>
            </a:r>
            <a:r>
              <a:rPr lang="en-US" sz="2200" dirty="0"/>
              <a:t>we hate the effect sin has on our </a:t>
            </a:r>
            <a:r>
              <a:rPr lang="en-US" sz="2200" dirty="0" smtClean="0"/>
              <a:t>lives?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Do </a:t>
            </a:r>
            <a:r>
              <a:rPr lang="en-US" sz="2200" dirty="0"/>
              <a:t>we hate how degrading sin is (Prov. 13.15; Luke 15.14-17</a:t>
            </a:r>
            <a:r>
              <a:rPr lang="en-US" sz="2200" dirty="0" smtClean="0"/>
              <a:t>)?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If </a:t>
            </a:r>
            <a:r>
              <a:rPr lang="en-US" sz="2200" dirty="0"/>
              <a:t>we do not blush or are not tormented by sin, do we hate it (Jer. 6.15; 2 Peter 2.7-8</a:t>
            </a:r>
            <a:r>
              <a:rPr lang="en-US" sz="2200" dirty="0" smtClean="0"/>
              <a:t>)?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Why </a:t>
            </a:r>
            <a:r>
              <a:rPr lang="en-US" sz="2200" dirty="0"/>
              <a:t>love and practice something that is bent on keeping us from our Father and sending us to hell?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29876" cy="1325563"/>
          </a:xfrm>
        </p:spPr>
        <p:txBody>
          <a:bodyPr/>
          <a:lstStyle/>
          <a:p>
            <a:r>
              <a:rPr lang="en-US" smtClean="0"/>
              <a:t>WHAT ARE WE TO LOVE?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47707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Everything </a:t>
            </a:r>
            <a:r>
              <a:rPr lang="en-US" dirty="0"/>
              <a:t>God stands for: righteousness, peace, justice, love, faithfulness, people, etc.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 </a:t>
            </a:r>
            <a:r>
              <a:rPr lang="en-US" dirty="0"/>
              <a:t>we love what God loves?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 </a:t>
            </a:r>
            <a:r>
              <a:rPr lang="en-US" dirty="0"/>
              <a:t>we love people</a:t>
            </a:r>
            <a:r>
              <a:rPr lang="en-US" dirty="0" smtClean="0"/>
              <a:t>? Sinners? Brethren?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82989" y="418134"/>
            <a:ext cx="1363006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Amos 5.15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Rom. 12.9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Rom. </a:t>
            </a: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14.19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 Tim. 6.11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2 Tim. 2.22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Corbel" charset="0"/>
                <a:ea typeface="Corbel" charset="0"/>
                <a:cs typeface="Corbel" charset="0"/>
              </a:rPr>
              <a:t>1 Peter 3.11 </a:t>
            </a:r>
            <a:endParaRPr lang="en-US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63524"/>
            <a:ext cx="6623050" cy="6188075"/>
          </a:xfrm>
        </p:spPr>
        <p:txBody>
          <a:bodyPr>
            <a:noAutofit/>
          </a:bodyPr>
          <a:lstStyle/>
          <a:p>
            <a:r>
              <a:rPr lang="en-US" sz="8100" dirty="0"/>
              <a:t>Until we learn to hate the sin </a:t>
            </a:r>
            <a:r>
              <a:rPr lang="en-US" sz="8100" dirty="0" smtClean="0"/>
              <a:t>we commit</a:t>
            </a:r>
            <a:r>
              <a:rPr lang="en-US" sz="8100" dirty="0"/>
              <a:t>, we will </a:t>
            </a:r>
            <a:r>
              <a:rPr lang="en-US" sz="8100" dirty="0" smtClean="0"/>
              <a:t>never turn from sin.</a:t>
            </a:r>
            <a:endParaRPr lang="en-US" sz="8100" dirty="0"/>
          </a:p>
        </p:txBody>
      </p:sp>
    </p:spTree>
    <p:extLst>
      <p:ext uri="{BB962C8B-B14F-4D97-AF65-F5344CB8AC3E}">
        <p14:creationId xmlns:p14="http://schemas.microsoft.com/office/powerpoint/2010/main" val="18628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335</Words>
  <Application>Microsoft Macintosh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GOD HATES SIN</vt:lpstr>
      <vt:lpstr>WE MUST HATE SIN</vt:lpstr>
      <vt:lpstr>WE MUST HATE SIN</vt:lpstr>
      <vt:lpstr>WHAT ARE WE TO LOVE?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21</cp:revision>
  <dcterms:created xsi:type="dcterms:W3CDTF">2017-05-13T17:10:10Z</dcterms:created>
  <dcterms:modified xsi:type="dcterms:W3CDTF">2017-05-14T22:08:03Z</dcterms:modified>
</cp:coreProperties>
</file>