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9" r:id="rId3"/>
    <p:sldId id="262" r:id="rId4"/>
    <p:sldId id="264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6" autoAdjust="0"/>
    <p:restoredTop sz="94567" autoAdjust="0"/>
  </p:normalViewPr>
  <p:slideViewPr>
    <p:cSldViewPr snapToGrid="0" snapToObjects="1">
      <p:cViewPr varScale="1">
        <p:scale>
          <a:sx n="111" d="100"/>
          <a:sy n="111" d="100"/>
        </p:scale>
        <p:origin x="21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D7405-A7E0-9042-AFF3-44C6A554242D}" type="datetimeFigureOut">
              <a:rPr lang="en-US" smtClean="0"/>
              <a:t>4/29/17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D78F0-0515-4244-A16F-6E1A3929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7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built from various</a:t>
            </a:r>
            <a:r>
              <a:rPr lang="en-US" baseline="0" dirty="0" smtClean="0"/>
              <a:t>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D78F0-0515-4244-A16F-6E1A392983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6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2FC2-B3A3-1842-A4F2-17D8BCC24ACE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47A6-DC40-124A-9367-AB50CDBA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7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2FC2-B3A3-1842-A4F2-17D8BCC24ACE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47A6-DC40-124A-9367-AB50CDBA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2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2FC2-B3A3-1842-A4F2-17D8BCC24ACE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47A6-DC40-124A-9367-AB50CDBA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3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2FC2-B3A3-1842-A4F2-17D8BCC24ACE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47A6-DC40-124A-9367-AB50CDBA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5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2FC2-B3A3-1842-A4F2-17D8BCC24ACE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47A6-DC40-124A-9367-AB50CDBA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2FC2-B3A3-1842-A4F2-17D8BCC24ACE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47A6-DC40-124A-9367-AB50CDBA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2FC2-B3A3-1842-A4F2-17D8BCC24ACE}" type="datetimeFigureOut">
              <a:rPr lang="en-US" smtClean="0"/>
              <a:t>4/29/17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47A6-DC40-124A-9367-AB50CDBA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5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2FC2-B3A3-1842-A4F2-17D8BCC24ACE}" type="datetimeFigureOut">
              <a:rPr lang="en-US" smtClean="0"/>
              <a:t>4/29/17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47A6-DC40-124A-9367-AB50CDBA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1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2FC2-B3A3-1842-A4F2-17D8BCC24ACE}" type="datetimeFigureOut">
              <a:rPr lang="en-US" smtClean="0"/>
              <a:t>4/29/17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47A6-DC40-124A-9367-AB50CDBA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2FC2-B3A3-1842-A4F2-17D8BCC24ACE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47A6-DC40-124A-9367-AB50CDBA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2FC2-B3A3-1842-A4F2-17D8BCC24ACE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47A6-DC40-124A-9367-AB50CDBA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5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22FC2-B3A3-1842-A4F2-17D8BCC24ACE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47A6-DC40-124A-9367-AB50CDBA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chemeClr val="bg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chemeClr val="bg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bg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bg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bg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9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48" y="248479"/>
            <a:ext cx="8229600" cy="558247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75000"/>
                    </a:prstClr>
                  </a:glow>
                </a:effectLst>
              </a:rPr>
              <a:t>Why Did She PERISH?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prstClr val="white"/>
              </a:solidFill>
              <a:effectLst>
                <a:glow rad="101600">
                  <a:prstClr val="black">
                    <a:alpha val="75000"/>
                  </a:prstClr>
                </a:glow>
              </a:effectLst>
            </a:endParaRPr>
          </a:p>
          <a:p>
            <a:pPr>
              <a:spcBef>
                <a:spcPts val="0"/>
              </a:spcBef>
            </a:pPr>
            <a:r>
              <a:rPr lang="en-US" sz="34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75000"/>
                    </a:prstClr>
                  </a:glow>
                </a:effectLst>
              </a:rPr>
              <a:t>She was married to a RIGHTEOUS man:</a:t>
            </a:r>
          </a:p>
          <a:p>
            <a:pPr>
              <a:spcBef>
                <a:spcPts val="0"/>
              </a:spcBef>
            </a:pPr>
            <a:r>
              <a:rPr lang="is-IS" sz="30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 2 </a:t>
            </a:r>
            <a:r>
              <a:rPr lang="is-IS" sz="3000" dirty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Peter </a:t>
            </a:r>
            <a:r>
              <a:rPr lang="is-IS" sz="30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2.6-8</a:t>
            </a:r>
            <a:endParaRPr lang="en-US" sz="3000" dirty="0" smtClean="0">
              <a:solidFill>
                <a:prstClr val="white"/>
              </a:solidFill>
              <a:effectLst>
                <a:glow rad="101600">
                  <a:prstClr val="black">
                    <a:alpha val="75000"/>
                  </a:prstClr>
                </a:glow>
              </a:effectLst>
            </a:endParaRPr>
          </a:p>
          <a:p>
            <a:pPr>
              <a:spcBef>
                <a:spcPts val="0"/>
              </a:spcBef>
            </a:pPr>
            <a:endParaRPr lang="en-US" sz="2200" dirty="0">
              <a:solidFill>
                <a:prstClr val="white"/>
              </a:solidFill>
              <a:effectLst>
                <a:glow rad="101600">
                  <a:prstClr val="black">
                    <a:alpha val="75000"/>
                  </a:prstClr>
                </a:glow>
              </a:effectLst>
            </a:endParaRPr>
          </a:p>
          <a:p>
            <a:pPr>
              <a:spcBef>
                <a:spcPts val="0"/>
              </a:spcBef>
            </a:pPr>
            <a:r>
              <a:rPr lang="en-US" sz="3400" dirty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S</a:t>
            </a:r>
            <a:r>
              <a:rPr lang="en-US" sz="34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he had been WARNED:</a:t>
            </a:r>
          </a:p>
          <a:p>
            <a:pPr>
              <a:spcBef>
                <a:spcPts val="0"/>
              </a:spcBef>
            </a:pPr>
            <a:r>
              <a:rPr lang="en-US" sz="30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 </a:t>
            </a:r>
            <a:r>
              <a:rPr lang="en-US" sz="3000" dirty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Gen. 19.13, 15; cf. Heb. 2.1-3</a:t>
            </a:r>
          </a:p>
          <a:p>
            <a:pPr>
              <a:spcBef>
                <a:spcPts val="0"/>
              </a:spcBef>
            </a:pPr>
            <a:endParaRPr lang="en-US" sz="3000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>
              <a:spcBef>
                <a:spcPts val="0"/>
              </a:spcBef>
            </a:pPr>
            <a:r>
              <a:rPr lang="en-US" sz="3400" dirty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She STARTED in the right direction:</a:t>
            </a:r>
          </a:p>
          <a:p>
            <a:pPr>
              <a:spcBef>
                <a:spcPts val="0"/>
              </a:spcBef>
            </a:pPr>
            <a:r>
              <a:rPr lang="en-US" sz="2800" dirty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 </a:t>
            </a:r>
            <a:r>
              <a:rPr lang="en-US" sz="2800" dirty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Gen. 19.15-17</a:t>
            </a:r>
          </a:p>
          <a:p>
            <a:pPr>
              <a:spcBef>
                <a:spcPts val="0"/>
              </a:spcBef>
            </a:pPr>
            <a:endParaRPr lang="en-US" sz="2800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>
              <a:spcBef>
                <a:spcPts val="0"/>
              </a:spcBef>
            </a:pPr>
            <a:r>
              <a:rPr lang="en-US" sz="3400" dirty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She committed only ONE sin:</a:t>
            </a:r>
          </a:p>
          <a:p>
            <a:pPr>
              <a:spcBef>
                <a:spcPts val="0"/>
              </a:spcBef>
            </a:pPr>
            <a:r>
              <a:rPr lang="en-US" sz="2800" dirty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 </a:t>
            </a:r>
            <a:r>
              <a:rPr lang="en-US" sz="28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Gen. 19.26</a:t>
            </a:r>
            <a:endParaRPr lang="en-US" sz="2800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3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48" y="208722"/>
            <a:ext cx="8229600" cy="562223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dirty="0">
                <a:solidFill>
                  <a:prstClr val="white"/>
                </a:solidFill>
                <a:effectLst>
                  <a:glow rad="101600">
                    <a:prstClr val="black">
                      <a:alpha val="75000"/>
                    </a:prstClr>
                  </a:glow>
                </a:effectLst>
              </a:rPr>
              <a:t>Why Did She PERISH?</a:t>
            </a:r>
          </a:p>
          <a:p>
            <a:pPr>
              <a:spcBef>
                <a:spcPts val="0"/>
              </a:spcBef>
            </a:pPr>
            <a:endParaRPr lang="en-US" sz="3600" dirty="0" smtClean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>
              <a:spcBef>
                <a:spcPts val="0"/>
              </a:spcBef>
            </a:pPr>
            <a:r>
              <a:rPr lang="en-US" sz="34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Maybe she wanted to SEE the destruction?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 cf. Gen. 13.13; 18.20-21; Jude 7</a:t>
            </a:r>
          </a:p>
          <a:p>
            <a:pPr>
              <a:spcBef>
                <a:spcPts val="0"/>
              </a:spcBef>
            </a:pPr>
            <a:endParaRPr lang="en-US" sz="3600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>
              <a:spcBef>
                <a:spcPts val="0"/>
              </a:spcBef>
            </a:pPr>
            <a:r>
              <a:rPr lang="en-US" sz="34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Maybe her HEART was in that city?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 cf. Acts 7.39; Gen. </a:t>
            </a:r>
            <a:r>
              <a:rPr lang="en-US" sz="28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13.5-6; 19.14</a:t>
            </a:r>
            <a:endParaRPr lang="en-US" sz="2800" dirty="0" smtClean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>
              <a:spcBef>
                <a:spcPts val="0"/>
              </a:spcBef>
            </a:pPr>
            <a:endParaRPr lang="en-US" sz="2800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>
              <a:spcBef>
                <a:spcPts val="0"/>
              </a:spcBef>
            </a:pPr>
            <a:r>
              <a:rPr lang="en-US" sz="3400" dirty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WHERE are our hearts</a:t>
            </a:r>
            <a:r>
              <a:rPr lang="en-US" sz="34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?</a:t>
            </a:r>
            <a:endParaRPr lang="en-US" sz="3400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0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74" y="354496"/>
            <a:ext cx="8700053" cy="519816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6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Do we have the faith and courage</a:t>
            </a:r>
            <a:r>
              <a:rPr lang="mr-IN" sz="36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…</a:t>
            </a:r>
            <a:endParaRPr lang="en-US" sz="3600" dirty="0" smtClean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800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To leave </a:t>
            </a:r>
            <a: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the </a:t>
            </a:r>
            <a: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world of sinful PLEASURES: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 Heb. 11.24-26</a:t>
            </a:r>
            <a:endParaRPr lang="en-US" sz="2000" dirty="0" smtClean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dirty="0" smtClean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To leave a FALSE religion: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 Gal. 1.13-14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dirty="0" smtClean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To </a:t>
            </a:r>
            <a: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put Jesus before FAMILY:</a:t>
            </a:r>
            <a:endParaRPr lang="en-US" dirty="0" smtClean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 Matt. 10.34-37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dirty="0" smtClean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To look FORWARD </a:t>
            </a:r>
            <a: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to heaven and </a:t>
            </a:r>
            <a:r>
              <a:rPr lang="en-US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not backward: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 Phil. 3.13-14; Heb. 12.1-2; Col. 3.1-2; Heb. 11.10; Luke 9.62; 2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</a:t>
            </a:r>
            <a:r>
              <a:rPr lang="en-US" sz="24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Peter 2.20-22; Heb. 10.39</a:t>
            </a:r>
          </a:p>
        </p:txBody>
      </p:sp>
    </p:spTree>
    <p:extLst>
      <p:ext uri="{BB962C8B-B14F-4D97-AF65-F5344CB8AC3E}">
        <p14:creationId xmlns:p14="http://schemas.microsoft.com/office/powerpoint/2010/main" val="34472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Why Must We Remember Lot’s Wife?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3800" dirty="0" smtClean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800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Lot's wife forever reminds us that COMPLETE obedience to God's will is necessary.</a:t>
            </a:r>
          </a:p>
        </p:txBody>
      </p:sp>
    </p:spTree>
    <p:extLst>
      <p:ext uri="{BB962C8B-B14F-4D97-AF65-F5344CB8AC3E}">
        <p14:creationId xmlns:p14="http://schemas.microsoft.com/office/powerpoint/2010/main" val="85711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207</Words>
  <Application>Microsoft Macintosh PowerPoint</Application>
  <PresentationFormat>On-screen Show (4:3)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Corbel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Why Must We Remember Lot’s Wife?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82</cp:revision>
  <dcterms:created xsi:type="dcterms:W3CDTF">2016-07-17T00:10:29Z</dcterms:created>
  <dcterms:modified xsi:type="dcterms:W3CDTF">2017-04-30T00:06:53Z</dcterms:modified>
</cp:coreProperties>
</file>