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3C3BF-B999-7A4E-B11D-E0EB1D652F95}" type="datetimeFigureOut">
              <a:rPr lang="en-US" smtClean="0"/>
              <a:t>3/11/17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AA817-9DA8-2B4F-A340-C67B88BC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AA817-9DA8-2B4F-A340-C67B88BCAD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9407-AE75-9347-BC78-78F57BABDB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9407-AE75-9347-BC78-78F57BABDB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9407-AE75-9347-BC78-78F57BABDB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9407-AE75-9347-BC78-78F57BABDB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9407-AE75-9347-BC78-78F57BABDB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9407-AE75-9347-BC78-78F57BABDB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9407-AE75-9347-BC78-78F57BABDB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9407-AE75-9347-BC78-78F57BABDB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9407-AE75-9347-BC78-78F57BABDB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9407-AE75-9347-BC78-78F57BABDB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9407-AE75-9347-BC78-78F57BABDB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txkchurch.com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79407-AE75-9347-BC78-78F57BABD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0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50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This Argument Is Based on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987" y="1825625"/>
            <a:ext cx="8130813" cy="4351338"/>
          </a:xfrm>
        </p:spPr>
        <p:txBody>
          <a:bodyPr>
            <a:normAutofit/>
          </a:bodyPr>
          <a:lstStyle/>
          <a:p>
            <a:r>
              <a:rPr lang="en-US" dirty="0"/>
              <a:t>It seems as if he was TAUGHT: Matt. </a:t>
            </a:r>
            <a:r>
              <a:rPr lang="en-US" dirty="0" smtClean="0"/>
              <a:t>4.25</a:t>
            </a:r>
          </a:p>
          <a:p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could have been </a:t>
            </a:r>
            <a:r>
              <a:rPr lang="en-US" dirty="0" smtClean="0"/>
              <a:t>BAPTIZED: Mark </a:t>
            </a:r>
            <a:r>
              <a:rPr lang="en-US" dirty="0"/>
              <a:t>1.4-5; </a:t>
            </a:r>
            <a:r>
              <a:rPr lang="en-US" dirty="0" smtClean="0"/>
              <a:t>John 3.22-24; 4.1-2</a:t>
            </a:r>
          </a:p>
          <a:p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we can’t prove that he WAS, then we can’t prove that he wasn’t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Are we willing </a:t>
            </a:r>
            <a:r>
              <a:rPr lang="en-US" dirty="0"/>
              <a:t>to RISK salvation on an </a:t>
            </a:r>
            <a:r>
              <a:rPr lang="en-US" dirty="0" smtClean="0"/>
              <a:t>assumption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22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This Argument Denies Jesus’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Jesus </a:t>
            </a:r>
            <a:r>
              <a:rPr lang="en-US" dirty="0"/>
              <a:t>had the authority to FORGIVE sins: Mark </a:t>
            </a:r>
            <a:r>
              <a:rPr lang="en-US" dirty="0" smtClean="0"/>
              <a:t>2.1-12</a:t>
            </a:r>
          </a:p>
          <a:p>
            <a:endParaRPr lang="en-US" dirty="0"/>
          </a:p>
          <a:p>
            <a:r>
              <a:rPr lang="en-US" dirty="0" smtClean="0"/>
              <a:t>“Since </a:t>
            </a:r>
            <a:r>
              <a:rPr lang="en-US" dirty="0"/>
              <a:t>Jesus died before the thief, then the thief </a:t>
            </a:r>
            <a:r>
              <a:rPr lang="en-US" dirty="0" smtClean="0"/>
              <a:t>was required </a:t>
            </a:r>
            <a:r>
              <a:rPr lang="en-US" dirty="0"/>
              <a:t>to be </a:t>
            </a:r>
            <a:r>
              <a:rPr lang="en-US" dirty="0" smtClean="0"/>
              <a:t>baptized</a:t>
            </a:r>
            <a:r>
              <a:rPr lang="en-US" dirty="0"/>
              <a:t>.” (cf. Col. 2.14; Heb. </a:t>
            </a:r>
            <a:r>
              <a:rPr lang="en-US" dirty="0" smtClean="0"/>
              <a:t>9.16-17)</a:t>
            </a:r>
          </a:p>
          <a:p>
            <a:endParaRPr lang="en-US" dirty="0"/>
          </a:p>
          <a:p>
            <a:r>
              <a:rPr lang="en-US" dirty="0" smtClean="0"/>
              <a:t>Jesus </a:t>
            </a:r>
            <a:r>
              <a:rPr lang="en-US" dirty="0"/>
              <a:t>had already PARDONED the </a:t>
            </a:r>
            <a:r>
              <a:rPr lang="en-US" dirty="0" smtClean="0"/>
              <a:t>thief: </a:t>
            </a:r>
            <a:r>
              <a:rPr lang="en-US" dirty="0"/>
              <a:t>Luke 23.43   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could the thief obey a command that had not been put in FORCE? Matt. 28.18-20; Mark 16.15-16; Luke 24.46-27; Acts 2.38,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9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This Argument MISUNDERSTANDS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00" y="1825625"/>
            <a:ext cx="811040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N.T</a:t>
            </a:r>
            <a:r>
              <a:rPr lang="en-US" dirty="0"/>
              <a:t>. faith is a </a:t>
            </a:r>
            <a:r>
              <a:rPr lang="en-US" dirty="0" smtClean="0"/>
              <a:t>TRUSTING and OBEDIENT </a:t>
            </a:r>
            <a:r>
              <a:rPr lang="en-US" dirty="0"/>
              <a:t>faith: Matt. 7.21; Luke </a:t>
            </a:r>
            <a:r>
              <a:rPr lang="en-US" dirty="0" smtClean="0"/>
              <a:t>6.46; Heb</a:t>
            </a:r>
            <a:r>
              <a:rPr lang="en-US" dirty="0"/>
              <a:t>. 11;  James 2.14-26, </a:t>
            </a:r>
            <a:r>
              <a:rPr lang="en-US" dirty="0" smtClean="0"/>
              <a:t>etc.</a:t>
            </a:r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could the thief believe in the GOSPEL </a:t>
            </a:r>
            <a:r>
              <a:rPr lang="en-US" dirty="0" smtClean="0"/>
              <a:t>facts? Rom</a:t>
            </a:r>
            <a:r>
              <a:rPr lang="en-US" dirty="0"/>
              <a:t>. 10.9-10; 1 Cor. </a:t>
            </a:r>
            <a:r>
              <a:rPr lang="en-US" dirty="0" smtClean="0"/>
              <a:t>15.1-3</a:t>
            </a:r>
          </a:p>
          <a:p>
            <a:endParaRPr lang="en-US" dirty="0"/>
          </a:p>
          <a:p>
            <a:r>
              <a:rPr lang="en-US" dirty="0"/>
              <a:t>If the thief proves N.T. baptism is not necessary, then the thief </a:t>
            </a:r>
            <a:r>
              <a:rPr lang="en-US" dirty="0" smtClean="0"/>
              <a:t>also proves N.T. FAITH IS NOT NECESSARY!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3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728" y="326571"/>
            <a:ext cx="8614545" cy="3722915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The thief </a:t>
            </a:r>
            <a:r>
              <a:rPr lang="en-US" sz="6600" dirty="0" smtClean="0"/>
              <a:t>on the</a:t>
            </a:r>
            <a:r>
              <a:rPr lang="en-US" sz="6600" dirty="0"/>
              <a:t> </a:t>
            </a:r>
            <a:endParaRPr lang="en-US" sz="6600" dirty="0" smtClean="0"/>
          </a:p>
          <a:p>
            <a:pPr algn="ctr"/>
            <a:r>
              <a:rPr lang="en-US" sz="6600" dirty="0" smtClean="0"/>
              <a:t>cross </a:t>
            </a:r>
            <a:r>
              <a:rPr lang="en-US" sz="6600" dirty="0"/>
              <a:t>does </a:t>
            </a:r>
            <a:r>
              <a:rPr lang="en-US" sz="6600" dirty="0" smtClean="0"/>
              <a:t>not NEGATE what the Bible says </a:t>
            </a:r>
            <a:r>
              <a:rPr lang="en-US" sz="6600" dirty="0"/>
              <a:t>about </a:t>
            </a:r>
            <a:r>
              <a:rPr lang="en-US" sz="6600" dirty="0" smtClean="0"/>
              <a:t>baptism!</a:t>
            </a:r>
            <a:endParaRPr lang="en-US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txkchurch.com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230</Words>
  <Application>Microsoft Macintosh PowerPoint</Application>
  <PresentationFormat>On-screen Show (4:3)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Corbel</vt:lpstr>
      <vt:lpstr>Arial</vt:lpstr>
      <vt:lpstr>Office Theme</vt:lpstr>
      <vt:lpstr>PowerPoint Presentation</vt:lpstr>
      <vt:lpstr>This Argument Is Based on ASSUMPTION</vt:lpstr>
      <vt:lpstr>This Argument Denies Jesus’ AUTHORITY</vt:lpstr>
      <vt:lpstr>This Argument MISUNDERSTANDS Faith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14</cp:revision>
  <dcterms:created xsi:type="dcterms:W3CDTF">2017-03-12T02:04:16Z</dcterms:created>
  <dcterms:modified xsi:type="dcterms:W3CDTF">2017-03-12T04:20:20Z</dcterms:modified>
</cp:coreProperties>
</file>