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4684"/>
  </p:normalViewPr>
  <p:slideViewPr>
    <p:cSldViewPr snapToGrid="0" snapToObjects="1">
      <p:cViewPr>
        <p:scale>
          <a:sx n="94" d="100"/>
          <a:sy n="94" d="100"/>
        </p:scale>
        <p:origin x="189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A511C-F6CF-5B4D-98CF-E890176FAB47}" type="datetimeFigureOut">
              <a:rPr lang="en-US" smtClean="0"/>
              <a:t>3/26/17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D5A81-67E8-D64E-9394-3932718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D5A81-67E8-D64E-9394-3932718FEB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D5A81-67E8-D64E-9394-3932718FEB6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6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0050"/>
            <a:ext cx="78867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77440"/>
            <a:ext cx="7886700" cy="32186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300" y="653923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algn="ctr"/>
            <a:r>
              <a:rPr lang="en-US" smtClean="0"/>
              <a:t>txkchurch.com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Ephesians 6.10-20</a:t>
            </a:r>
            <a:endParaRPr lang="en-US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prstClr val="white"/>
                </a:solidFill>
                <a:latin typeface="Corbel" charset="0"/>
                <a:ea typeface="Corbel" charset="0"/>
                <a:cs typeface="Corbel" charset="0"/>
              </a:rPr>
              <a:t>Ephesians 6.10-20</a:t>
            </a:r>
            <a:endParaRPr lang="en-US" b="1" dirty="0">
              <a:solidFill>
                <a:prstClr val="white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2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Eph. 6.10- 20 -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77440"/>
            <a:ext cx="8267156" cy="3218688"/>
          </a:xfrm>
        </p:spPr>
        <p:txBody>
          <a:bodyPr/>
          <a:lstStyle/>
          <a:p>
            <a:r>
              <a:rPr lang="en-US" dirty="0"/>
              <a:t>Be strong in the Lord: 6.10</a:t>
            </a:r>
          </a:p>
          <a:p>
            <a:r>
              <a:rPr lang="en-US" dirty="0"/>
              <a:t>Put on “the whole armor”: 6.11, 13</a:t>
            </a:r>
          </a:p>
          <a:p>
            <a:r>
              <a:rPr lang="en-US" dirty="0"/>
              <a:t>Take a stand: 6.11, 13-14</a:t>
            </a:r>
          </a:p>
          <a:p>
            <a:r>
              <a:rPr lang="en-US" dirty="0"/>
              <a:t>Understand the nature of this battle: 6.12</a:t>
            </a:r>
          </a:p>
          <a:p>
            <a:r>
              <a:rPr lang="en-US" dirty="0"/>
              <a:t>Recognize your enemy: 6.11-12</a:t>
            </a:r>
          </a:p>
          <a:p>
            <a:r>
              <a:rPr lang="en-US" dirty="0"/>
              <a:t>Do not to fight alone: 6.12, 18-19</a:t>
            </a:r>
          </a:p>
          <a:p>
            <a:r>
              <a:rPr lang="en-US" dirty="0"/>
              <a:t>Our armor must be put on properly with prayer: </a:t>
            </a:r>
            <a:r>
              <a:rPr lang="en-US" dirty="0" smtClean="0"/>
              <a:t>6.18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005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The Belt </a:t>
            </a:r>
            <a:r>
              <a:rPr lang="en-US" dirty="0"/>
              <a:t>of </a:t>
            </a:r>
            <a:r>
              <a:rPr lang="en-US" dirty="0" smtClean="0"/>
              <a:t>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2377440"/>
            <a:ext cx="8515351" cy="3218688"/>
          </a:xfrm>
        </p:spPr>
        <p:txBody>
          <a:bodyPr>
            <a:normAutofit/>
          </a:bodyPr>
          <a:lstStyle/>
          <a:p>
            <a:r>
              <a:rPr lang="en-US" dirty="0" smtClean="0"/>
              <a:t>Stability </a:t>
            </a:r>
            <a:r>
              <a:rPr lang="en-US" dirty="0"/>
              <a:t>and </a:t>
            </a:r>
            <a:r>
              <a:rPr lang="en-US" dirty="0" smtClean="0"/>
              <a:t>security is attached to truth: </a:t>
            </a:r>
            <a:r>
              <a:rPr lang="en-US" dirty="0"/>
              <a:t>Col. 2.6-7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belt of truth is about preparedness: 1 Peter </a:t>
            </a:r>
            <a:r>
              <a:rPr lang="en-US" dirty="0" smtClean="0"/>
              <a:t>1.13</a:t>
            </a:r>
          </a:p>
          <a:p>
            <a:endParaRPr lang="en-US" dirty="0" smtClean="0"/>
          </a:p>
          <a:p>
            <a:r>
              <a:rPr lang="en-US" dirty="0" smtClean="0"/>
              <a:t>Without </a:t>
            </a:r>
            <a:r>
              <a:rPr lang="en-US" dirty="0"/>
              <a:t>truth, we cannot be pure (Eph. 5.26-27), grow (Eph. 4.14-16), or fight the devil and his </a:t>
            </a:r>
            <a:r>
              <a:rPr lang="en-US" dirty="0" smtClean="0"/>
              <a:t>schemes.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90" y="930050"/>
            <a:ext cx="8280220" cy="1325563"/>
          </a:xfrm>
        </p:spPr>
        <p:txBody>
          <a:bodyPr/>
          <a:lstStyle/>
          <a:p>
            <a:pPr algn="ctr"/>
            <a:r>
              <a:rPr lang="en-US" dirty="0" smtClean="0"/>
              <a:t>The Breastplate </a:t>
            </a:r>
            <a:r>
              <a:rPr lang="en-US" dirty="0"/>
              <a:t>of R</a:t>
            </a:r>
            <a:r>
              <a:rPr lang="en-US" dirty="0" smtClean="0"/>
              <a:t>ighteousness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98" y="2377440"/>
            <a:ext cx="8187804" cy="3218688"/>
          </a:xfrm>
        </p:spPr>
        <p:txBody>
          <a:bodyPr>
            <a:normAutofit/>
          </a:bodyPr>
          <a:lstStyle/>
          <a:p>
            <a:r>
              <a:rPr lang="en-US" dirty="0"/>
              <a:t>The spiritual breastplate protects the spiritual heart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gospel reveals God's plan for bestowing righteousness: Rom. </a:t>
            </a:r>
            <a:r>
              <a:rPr lang="en-US" dirty="0" smtClean="0"/>
              <a:t>1.16-17; </a:t>
            </a:r>
            <a:r>
              <a:rPr lang="en-US" dirty="0"/>
              <a:t>3.21-22; Phil. </a:t>
            </a:r>
            <a:r>
              <a:rPr lang="en-US" dirty="0" smtClean="0"/>
              <a:t>3.9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Righteousness </a:t>
            </a:r>
            <a:r>
              <a:rPr lang="en-US" dirty="0"/>
              <a:t>is obtained by obeying God: Psalm 119.172; </a:t>
            </a:r>
            <a:r>
              <a:rPr lang="en-US" dirty="0" smtClean="0"/>
              <a:t>cf. Matt</a:t>
            </a:r>
            <a:r>
              <a:rPr lang="en-US" dirty="0"/>
              <a:t>. </a:t>
            </a:r>
            <a:r>
              <a:rPr lang="en-US" dirty="0" smtClean="0"/>
              <a:t>3.15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90" y="930050"/>
            <a:ext cx="8280220" cy="1325563"/>
          </a:xfrm>
        </p:spPr>
        <p:txBody>
          <a:bodyPr/>
          <a:lstStyle/>
          <a:p>
            <a:pPr algn="ctr"/>
            <a:r>
              <a:rPr lang="en-US" dirty="0" smtClean="0"/>
              <a:t>The Breastplate </a:t>
            </a:r>
            <a:r>
              <a:rPr lang="en-US" dirty="0"/>
              <a:t>of R</a:t>
            </a:r>
            <a:r>
              <a:rPr lang="en-US" dirty="0" smtClean="0"/>
              <a:t>ighteousness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07" y="2377440"/>
            <a:ext cx="8296986" cy="3218688"/>
          </a:xfrm>
        </p:spPr>
        <p:txBody>
          <a:bodyPr>
            <a:normAutofit/>
          </a:bodyPr>
          <a:lstStyle/>
          <a:p>
            <a:r>
              <a:rPr lang="en-US" dirty="0"/>
              <a:t>A commitment to purity in thought and action: Psalm 119.11; 2 Cor. 10.5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must pursue righteousness: 2 Tim. 2.22; Matt. 5.6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must not only know the truth, we must apply it! 2 Tim. 3.16-17; Eph. 4.1-3; 17-32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005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Gospel </a:t>
            </a:r>
            <a:r>
              <a:rPr lang="en-US" dirty="0"/>
              <a:t>of P</a:t>
            </a:r>
            <a:r>
              <a:rPr lang="en-US" dirty="0" smtClean="0"/>
              <a:t>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must have shoes that allow us to not only stand firm, but to stand ready: 1 Peter 3.15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we let Him, we have a Savior that will guide our feet into the way of peace: Luke </a:t>
            </a:r>
            <a:r>
              <a:rPr lang="en-US" dirty="0" smtClean="0"/>
              <a:t>1.79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beautiful are the feet of those who preach the gospel: Rom. </a:t>
            </a:r>
            <a:r>
              <a:rPr lang="en-US" dirty="0" smtClean="0"/>
              <a:t>10.15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005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The Shield </a:t>
            </a:r>
            <a:r>
              <a:rPr lang="en-US" dirty="0"/>
              <a:t>of F</a:t>
            </a:r>
            <a:r>
              <a:rPr lang="en-US" dirty="0" smtClean="0"/>
              <a:t>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shield must be our </a:t>
            </a:r>
            <a:r>
              <a:rPr lang="en-US" dirty="0" smtClean="0"/>
              <a:t>faith: Rom. 10.17</a:t>
            </a:r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a faith in God’s power, authority, and word.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unshakable trust: Do I believe that God will keep His promises? Abraham did! Heb. 11.17-19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unshakable trust: Do I believe that God will deliver me? David did! 1 Sam. </a:t>
            </a:r>
            <a:r>
              <a:rPr lang="en-US" dirty="0" smtClean="0"/>
              <a:t>17.34-39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005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The Helmet </a:t>
            </a:r>
            <a:r>
              <a:rPr lang="en-US" dirty="0"/>
              <a:t>of S</a:t>
            </a:r>
            <a:r>
              <a:rPr lang="en-US" dirty="0" smtClean="0"/>
              <a:t>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2377440"/>
            <a:ext cx="8515350" cy="3218688"/>
          </a:xfrm>
        </p:spPr>
        <p:txBody>
          <a:bodyPr>
            <a:normAutofit/>
          </a:bodyPr>
          <a:lstStyle/>
          <a:p>
            <a:r>
              <a:rPr lang="en-US" dirty="0" smtClean="0"/>
              <a:t>Protection during the spiritual battle: 1 Thess. 5.8</a:t>
            </a:r>
          </a:p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fight </a:t>
            </a:r>
            <a:r>
              <a:rPr lang="en-US" dirty="0" smtClean="0"/>
              <a:t>with </a:t>
            </a:r>
            <a:r>
              <a:rPr lang="en-US" dirty="0"/>
              <a:t>the hope of victory: Col. 1.23; 1 John </a:t>
            </a:r>
            <a:r>
              <a:rPr lang="en-US" dirty="0" smtClean="0"/>
              <a:t>5.4; </a:t>
            </a:r>
            <a:r>
              <a:rPr lang="en-US" dirty="0"/>
              <a:t>1 Peter </a:t>
            </a:r>
            <a:r>
              <a:rPr lang="en-US" dirty="0" smtClean="0"/>
              <a:t>1.7-9</a:t>
            </a: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must keep our minds focused on heaven and our salvation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005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The Sword </a:t>
            </a:r>
            <a:r>
              <a:rPr lang="en-US" dirty="0"/>
              <a:t>of the </a:t>
            </a:r>
            <a:r>
              <a:rPr lang="en-US" dirty="0" smtClean="0"/>
              <a:t>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</a:t>
            </a:r>
            <a:r>
              <a:rPr lang="en-US" dirty="0"/>
              <a:t>weapon is powerful: Heb. </a:t>
            </a:r>
            <a:r>
              <a:rPr lang="en-US" dirty="0" smtClean="0"/>
              <a:t>4.12; </a:t>
            </a:r>
            <a:r>
              <a:rPr lang="en-US" dirty="0"/>
              <a:t>2 Cor. </a:t>
            </a:r>
            <a:r>
              <a:rPr lang="en-US" dirty="0" smtClean="0"/>
              <a:t>10.4</a:t>
            </a:r>
            <a:endParaRPr lang="en-US" dirty="0"/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must be familiar with our weapon and know how to use it </a:t>
            </a:r>
            <a:r>
              <a:rPr lang="en-US" dirty="0" smtClean="0"/>
              <a:t>properly! Prov</a:t>
            </a:r>
            <a:r>
              <a:rPr lang="en-US" dirty="0"/>
              <a:t>. 27.17</a:t>
            </a:r>
          </a:p>
          <a:p>
            <a:endParaRPr lang="en-US" dirty="0"/>
          </a:p>
          <a:p>
            <a:r>
              <a:rPr lang="en-US" dirty="0" smtClean="0"/>
              <a:t>Since </a:t>
            </a:r>
            <a:r>
              <a:rPr lang="en-US" dirty="0"/>
              <a:t>it protects, helps us overcome, guides, etc. (1 John </a:t>
            </a:r>
            <a:r>
              <a:rPr lang="en-US" dirty="0" smtClean="0"/>
              <a:t>2.14, etc.), </a:t>
            </a:r>
            <a:r>
              <a:rPr lang="en-US" dirty="0"/>
              <a:t>we must carry it with us daily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455</Words>
  <Application>Microsoft Macintosh PowerPoint</Application>
  <PresentationFormat>On-screen Show (4:3)</PresentationFormat>
  <Paragraphs>62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Corbel</vt:lpstr>
      <vt:lpstr>Arial</vt:lpstr>
      <vt:lpstr>Office Theme</vt:lpstr>
      <vt:lpstr>PowerPoint Presentation</vt:lpstr>
      <vt:lpstr>Eph. 6.10- 20 - Review</vt:lpstr>
      <vt:lpstr>The Belt of Truth</vt:lpstr>
      <vt:lpstr>The Breastplate of Righteousness</vt:lpstr>
      <vt:lpstr>The Breastplate of Righteousness</vt:lpstr>
      <vt:lpstr>The Gospel of Peace</vt:lpstr>
      <vt:lpstr>The Shield of Faith</vt:lpstr>
      <vt:lpstr>The Helmet of Salvation</vt:lpstr>
      <vt:lpstr>The Sword of the Spirit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32</cp:revision>
  <dcterms:created xsi:type="dcterms:W3CDTF">2017-03-12T20:28:17Z</dcterms:created>
  <dcterms:modified xsi:type="dcterms:W3CDTF">2017-03-26T22:21:07Z</dcterms:modified>
</cp:coreProperties>
</file>