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8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511C-F6CF-5B4D-98CF-E890176FAB47}" type="datetimeFigureOut">
              <a:rPr lang="en-US" smtClean="0"/>
              <a:t>3/12/17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5A81-67E8-D64E-9394-3932718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D5A81-67E8-D64E-9394-3932718FEB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50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7440"/>
            <a:ext cx="7886700" cy="3218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8964-30E7-E342-8E5E-63CA47587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Ephesians 6.10-20</a:t>
            </a:r>
            <a:endParaRPr lang="en-US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7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</a:t>
            </a:r>
            <a:r>
              <a:rPr lang="en-US" sz="3200" dirty="0" smtClean="0"/>
              <a:t>Strong </a:t>
            </a:r>
            <a:r>
              <a:rPr lang="en-US" sz="3200" dirty="0"/>
              <a:t>in the Lord: </a:t>
            </a:r>
            <a:r>
              <a:rPr lang="en-US" sz="3200" dirty="0" smtClean="0"/>
              <a:t>6.10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7440"/>
            <a:ext cx="8175716" cy="3218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Strength </a:t>
            </a:r>
            <a:r>
              <a:rPr lang="en-US" dirty="0"/>
              <a:t>is </a:t>
            </a:r>
            <a:r>
              <a:rPr lang="en-US" u="sng" dirty="0"/>
              <a:t>found</a:t>
            </a:r>
            <a:r>
              <a:rPr lang="en-US" dirty="0"/>
              <a:t> when we </a:t>
            </a:r>
            <a:r>
              <a:rPr lang="en-US" dirty="0" smtClean="0"/>
              <a:t>“put </a:t>
            </a:r>
            <a:r>
              <a:rPr lang="en-US" dirty="0"/>
              <a:t>on the armor of </a:t>
            </a:r>
            <a:r>
              <a:rPr lang="en-US" dirty="0" smtClean="0"/>
              <a:t>God.”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Put on “the </a:t>
            </a:r>
            <a:r>
              <a:rPr lang="en-US" sz="3200" dirty="0" smtClean="0"/>
              <a:t>Whole </a:t>
            </a:r>
            <a:r>
              <a:rPr lang="en-US" sz="3200" dirty="0"/>
              <a:t>A</a:t>
            </a:r>
            <a:r>
              <a:rPr lang="en-US" sz="3200" dirty="0" smtClean="0"/>
              <a:t>rmor</a:t>
            </a:r>
            <a:r>
              <a:rPr lang="en-US" sz="3200" dirty="0"/>
              <a:t>”: </a:t>
            </a:r>
            <a:r>
              <a:rPr lang="en-US" sz="3200" dirty="0" smtClean="0"/>
              <a:t>6.11</a:t>
            </a:r>
            <a:r>
              <a:rPr lang="en-US" sz="3200" dirty="0"/>
              <a:t>, </a:t>
            </a:r>
            <a:r>
              <a:rPr lang="en-US" sz="3200" dirty="0" smtClean="0"/>
              <a:t>13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piece!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you join this fight, the equipment isn’t optional!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Take a </a:t>
            </a:r>
            <a:r>
              <a:rPr lang="en-US" sz="3200" dirty="0" smtClean="0"/>
              <a:t>Stand</a:t>
            </a:r>
            <a:r>
              <a:rPr lang="en-US" sz="3200" dirty="0"/>
              <a:t>: </a:t>
            </a:r>
            <a:r>
              <a:rPr lang="en-US" sz="3200" dirty="0" smtClean="0"/>
              <a:t>6.11</a:t>
            </a:r>
            <a:r>
              <a:rPr lang="en-US" sz="3200" dirty="0"/>
              <a:t>, 13-14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377440"/>
            <a:ext cx="8515350" cy="3218688"/>
          </a:xfrm>
        </p:spPr>
        <p:txBody>
          <a:bodyPr>
            <a:normAutofit/>
          </a:bodyPr>
          <a:lstStyle/>
          <a:p>
            <a:r>
              <a:rPr lang="en-US" dirty="0"/>
              <a:t>Don’t </a:t>
            </a:r>
            <a:r>
              <a:rPr lang="en-US" dirty="0" smtClean="0"/>
              <a:t>surrender! Withstand</a:t>
            </a:r>
            <a:r>
              <a:rPr lang="en-US" dirty="0"/>
              <a:t>! Resist! </a:t>
            </a:r>
            <a:r>
              <a:rPr lang="en-US" dirty="0" smtClean="0"/>
              <a:t>James 4.7</a:t>
            </a:r>
          </a:p>
          <a:p>
            <a:endParaRPr lang="en-US" dirty="0"/>
          </a:p>
          <a:p>
            <a:r>
              <a:rPr lang="en-US" dirty="0"/>
              <a:t>The devil will scheme against us to attack </a:t>
            </a:r>
            <a:r>
              <a:rPr lang="en-US" dirty="0" smtClean="0"/>
              <a:t>us: Eph. 4.27</a:t>
            </a:r>
          </a:p>
          <a:p>
            <a:endParaRPr lang="en-US" dirty="0"/>
          </a:p>
          <a:p>
            <a:r>
              <a:rPr lang="en-US" dirty="0"/>
              <a:t>“To be forewarned about the nature of his wiles is to be forearmed against them.”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 the nature of this battle: </a:t>
            </a:r>
            <a:r>
              <a:rPr lang="en-US" sz="3200" dirty="0" smtClean="0"/>
              <a:t>6.12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Spiritual battle: </a:t>
            </a:r>
            <a:r>
              <a:rPr lang="mr-IN" dirty="0" err="1"/>
              <a:t>John</a:t>
            </a:r>
            <a:r>
              <a:rPr lang="mr-IN" dirty="0"/>
              <a:t> 18.36; 2 </a:t>
            </a:r>
            <a:r>
              <a:rPr lang="mr-IN" dirty="0" err="1"/>
              <a:t>Cor</a:t>
            </a:r>
            <a:r>
              <a:rPr lang="mr-IN" dirty="0"/>
              <a:t>. </a:t>
            </a:r>
            <a:r>
              <a:rPr lang="mr-IN" dirty="0" smtClean="0"/>
              <a:t>10</a:t>
            </a:r>
            <a:r>
              <a:rPr lang="en-US" dirty="0" smtClean="0"/>
              <a:t>.</a:t>
            </a:r>
            <a:r>
              <a:rPr lang="en-US" dirty="0"/>
              <a:t>4</a:t>
            </a:r>
            <a:r>
              <a:rPr lang="mr-IN" dirty="0" smtClean="0"/>
              <a:t>; </a:t>
            </a:r>
            <a:r>
              <a:rPr lang="mr-IN" dirty="0"/>
              <a:t>1 </a:t>
            </a:r>
            <a:r>
              <a:rPr lang="mr-IN" dirty="0" err="1"/>
              <a:t>Tim</a:t>
            </a:r>
            <a:r>
              <a:rPr lang="mr-IN" dirty="0"/>
              <a:t>. 1.18; 2 </a:t>
            </a:r>
            <a:r>
              <a:rPr lang="mr-IN" dirty="0" err="1"/>
              <a:t>Tim</a:t>
            </a:r>
            <a:r>
              <a:rPr lang="mr-IN" dirty="0"/>
              <a:t>. 2.3; </a:t>
            </a:r>
            <a:r>
              <a:rPr lang="mr-IN" dirty="0" smtClean="0"/>
              <a:t>4.7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We Must Know How to Navigate the War </a:t>
            </a:r>
            <a:r>
              <a:rPr lang="en-US" dirty="0" smtClean="0"/>
              <a:t>Zone</a:t>
            </a:r>
            <a:r>
              <a:rPr lang="en-US" smtClean="0"/>
              <a:t>: Eph. 2.2</a:t>
            </a:r>
            <a:r>
              <a:rPr lang="en-US" dirty="0" smtClean="0"/>
              <a:t>, 10; 4.1, 17; 5.2, 8, 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Recognize your </a:t>
            </a:r>
            <a:r>
              <a:rPr lang="en-US" sz="3200" dirty="0" smtClean="0"/>
              <a:t>enemy: 6.11-12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do not recognize the enemy, how can we fight him? </a:t>
            </a:r>
            <a:r>
              <a:rPr lang="nb-NO" dirty="0" err="1"/>
              <a:t>Eph</a:t>
            </a:r>
            <a:r>
              <a:rPr lang="nb-NO" dirty="0"/>
              <a:t>. 2.2; 2 Cor. 4.4; 1 John 5.19; Matt. 12.30; Phil. </a:t>
            </a:r>
            <a:r>
              <a:rPr lang="nb-NO" dirty="0" smtClean="0"/>
              <a:t>3.18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 is a wolf in sheep’s clothing: Acts 20.29-31</a:t>
            </a:r>
          </a:p>
          <a:p>
            <a:endParaRPr lang="en-US" dirty="0" smtClean="0"/>
          </a:p>
          <a:p>
            <a:r>
              <a:rPr lang="en-US" dirty="0" smtClean="0"/>
              <a:t>He can appear as an angel of light: 2 Cor. 11.13-15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7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 not to fight alone</a:t>
            </a:r>
            <a:r>
              <a:rPr lang="en-US" sz="3200" dirty="0" smtClean="0"/>
              <a:t>: </a:t>
            </a:r>
            <a:r>
              <a:rPr lang="en-US" sz="3200" dirty="0"/>
              <a:t>6.12, </a:t>
            </a:r>
            <a:r>
              <a:rPr lang="en-US" sz="3200" dirty="0" smtClean="0"/>
              <a:t>18-19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why we need to be strong in the Lord; this is why we need the armor.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not alone on this spiritual battlefield: cf. 1 Peter 5.8-9; 1 Cor. </a:t>
            </a:r>
            <a:r>
              <a:rPr lang="en-US" dirty="0" smtClean="0"/>
              <a:t>10.13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Armor Must Be Put on Properly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prayer: </a:t>
            </a:r>
            <a:r>
              <a:rPr lang="en-US" dirty="0" smtClean="0"/>
              <a:t>6.18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277</Words>
  <Application>Microsoft Macintosh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Be Strong in the Lord: 6.10</vt:lpstr>
      <vt:lpstr>Put on “the Whole Armor”: 6.11, 13</vt:lpstr>
      <vt:lpstr>Take a Stand: 6.11, 13-14</vt:lpstr>
      <vt:lpstr>Understand the nature of this battle: 6.12</vt:lpstr>
      <vt:lpstr>Recognize your enemy: 6.11-12</vt:lpstr>
      <vt:lpstr>Do not to fight alone: 6.12, 18-19</vt:lpstr>
      <vt:lpstr>Our Armor Must Be Put on Properly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12</cp:revision>
  <dcterms:created xsi:type="dcterms:W3CDTF">2017-03-12T20:28:17Z</dcterms:created>
  <dcterms:modified xsi:type="dcterms:W3CDTF">2017-03-12T21:56:24Z</dcterms:modified>
</cp:coreProperties>
</file>