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40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76"/>
    <p:restoredTop sz="94669"/>
  </p:normalViewPr>
  <p:slideViewPr>
    <p:cSldViewPr snapToGrid="0" snapToObjects="1">
      <p:cViewPr varScale="1">
        <p:scale>
          <a:sx n="98" d="100"/>
          <a:sy n="98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4C867-E2C6-0443-8606-770089CFADBA}" type="datetimeFigureOut">
              <a:rPr lang="en-US" smtClean="0"/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8C9A-6A47-3E44-BF8F-748CB5BF92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4C867-E2C6-0443-8606-770089CFADBA}" type="datetimeFigureOut">
              <a:rPr lang="en-US" smtClean="0"/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8C9A-6A47-3E44-BF8F-748CB5BF92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4C867-E2C6-0443-8606-770089CFADBA}" type="datetimeFigureOut">
              <a:rPr lang="en-US" smtClean="0"/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8C9A-6A47-3E44-BF8F-748CB5BF92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4C867-E2C6-0443-8606-770089CFADBA}" type="datetimeFigureOut">
              <a:rPr lang="en-US" smtClean="0"/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8C9A-6A47-3E44-BF8F-748CB5BF92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4C867-E2C6-0443-8606-770089CFADBA}" type="datetimeFigureOut">
              <a:rPr lang="en-US" smtClean="0"/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8C9A-6A47-3E44-BF8F-748CB5BF92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4C867-E2C6-0443-8606-770089CFADBA}" type="datetimeFigureOut">
              <a:rPr lang="en-US" smtClean="0"/>
              <a:t>3/5/17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8C9A-6A47-3E44-BF8F-748CB5BF92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4C867-E2C6-0443-8606-770089CFADBA}" type="datetimeFigureOut">
              <a:rPr lang="en-US" smtClean="0"/>
              <a:t>3/5/17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8C9A-6A47-3E44-BF8F-748CB5BF92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4C867-E2C6-0443-8606-770089CFADBA}" type="datetimeFigureOut">
              <a:rPr lang="en-US" smtClean="0"/>
              <a:t>3/5/17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8C9A-6A47-3E44-BF8F-748CB5BF92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4C867-E2C6-0443-8606-770089CFADBA}" type="datetimeFigureOut">
              <a:rPr lang="en-US" smtClean="0"/>
              <a:t>3/5/17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8C9A-6A47-3E44-BF8F-748CB5BF92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4C867-E2C6-0443-8606-770089CFADBA}" type="datetimeFigureOut">
              <a:rPr lang="en-US" smtClean="0"/>
              <a:t>3/5/17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8C9A-6A47-3E44-BF8F-748CB5BF92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4C867-E2C6-0443-8606-770089CFADBA}" type="datetimeFigureOut">
              <a:rPr lang="en-US" smtClean="0"/>
              <a:t>3/5/17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8C9A-6A47-3E44-BF8F-748CB5BF92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4C867-E2C6-0443-8606-770089CFADBA}" type="datetimeFigureOut">
              <a:rPr lang="en-US" smtClean="0"/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68C9A-6A47-3E44-BF8F-748CB5BF9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3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592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Before the Meeting, Arrange for Action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God’s people are to be a prepared </a:t>
            </a:r>
            <a:r>
              <a:rPr lang="en-US" sz="3200" dirty="0" smtClean="0"/>
              <a:t>people:</a:t>
            </a:r>
          </a:p>
          <a:p>
            <a:endParaRPr lang="en-US" dirty="0"/>
          </a:p>
          <a:p>
            <a:pPr lvl="1"/>
            <a:r>
              <a:rPr lang="en-US" dirty="0" smtClean="0"/>
              <a:t>1 </a:t>
            </a:r>
            <a:r>
              <a:rPr lang="en-US" dirty="0"/>
              <a:t>Peter </a:t>
            </a:r>
            <a:r>
              <a:rPr lang="en-US" dirty="0" smtClean="0"/>
              <a:t>1.13: Prepare our minds for action!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Ezra 7.10</a:t>
            </a:r>
            <a:r>
              <a:rPr lang="en-US" dirty="0"/>
              <a:t>: </a:t>
            </a:r>
            <a:r>
              <a:rPr lang="en-US" dirty="0" smtClean="0"/>
              <a:t>Prepare our heart </a:t>
            </a:r>
            <a:r>
              <a:rPr lang="en-US" dirty="0"/>
              <a:t>to seek </a:t>
            </a:r>
            <a:r>
              <a:rPr lang="en-US" dirty="0" smtClean="0"/>
              <a:t>God’s word!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2 </a:t>
            </a:r>
            <a:r>
              <a:rPr lang="en-US" dirty="0"/>
              <a:t>Tim. </a:t>
            </a:r>
            <a:r>
              <a:rPr lang="en-US" dirty="0" smtClean="0"/>
              <a:t>2.21: Prepare for every good work!</a:t>
            </a:r>
          </a:p>
        </p:txBody>
      </p:sp>
    </p:spTree>
    <p:extLst>
      <p:ext uri="{BB962C8B-B14F-4D97-AF65-F5344CB8AC3E}">
        <p14:creationId xmlns:p14="http://schemas.microsoft.com/office/powerpoint/2010/main" val="16294815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Before the Meeting, Arrange for Action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 excited! </a:t>
            </a:r>
            <a:r>
              <a:rPr lang="nb-NO" dirty="0"/>
              <a:t>Rom. </a:t>
            </a:r>
            <a:r>
              <a:rPr lang="nb-NO" dirty="0" smtClean="0"/>
              <a:t>12.11</a:t>
            </a:r>
            <a:endParaRPr lang="en-US" dirty="0" smtClean="0"/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Meetings are ineffective when the </a:t>
            </a:r>
            <a:r>
              <a:rPr lang="en-US" dirty="0"/>
              <a:t>members </a:t>
            </a:r>
            <a:r>
              <a:rPr lang="en-US" dirty="0" smtClean="0"/>
              <a:t>have bad attitudes and lack excitement. </a:t>
            </a:r>
            <a:r>
              <a:rPr lang="nb-NO" dirty="0"/>
              <a:t>cf. Mal. </a:t>
            </a:r>
            <a:r>
              <a:rPr lang="nb-NO" dirty="0" smtClean="0"/>
              <a:t>1.7-14</a:t>
            </a:r>
            <a:endParaRPr lang="nb-NO" dirty="0"/>
          </a:p>
          <a:p>
            <a:pPr lvl="1"/>
            <a:endParaRPr lang="en-US" dirty="0"/>
          </a:p>
          <a:p>
            <a:r>
              <a:rPr lang="en-US" dirty="0"/>
              <a:t>Promote our meeting! Tell EVERYONE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52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Before the Meeting, Arrange for Action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34" y="1825625"/>
            <a:ext cx="8345533" cy="4351338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Pray </a:t>
            </a:r>
            <a:r>
              <a:rPr lang="en-US" dirty="0"/>
              <a:t>for the </a:t>
            </a:r>
            <a:r>
              <a:rPr lang="en-US" dirty="0" smtClean="0"/>
              <a:t>meeting and the visiting preacher.</a:t>
            </a:r>
            <a:endParaRPr lang="en-US" dirty="0"/>
          </a:p>
          <a:p>
            <a:endParaRPr lang="en-US" dirty="0" smtClean="0"/>
          </a:p>
          <a:p>
            <a:pPr lvl="0"/>
            <a:r>
              <a:rPr lang="en-US" dirty="0" smtClean="0"/>
              <a:t>Clean the building. </a:t>
            </a:r>
            <a:r>
              <a:rPr lang="en-US" dirty="0"/>
              <a:t>If the building is not taken care of then we won’t take care of other things for the Lord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r>
              <a:rPr lang="en-US" dirty="0"/>
              <a:t>Arrange your schedule now, not later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79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071213" cy="1325563"/>
          </a:xfrm>
        </p:spPr>
        <p:txBody>
          <a:bodyPr>
            <a:normAutofit/>
          </a:bodyPr>
          <a:lstStyle/>
          <a:p>
            <a:r>
              <a:rPr lang="en-US" sz="3200" dirty="0"/>
              <a:t>During the Meeting, Examine and </a:t>
            </a:r>
            <a:r>
              <a:rPr lang="en-US" sz="3200" dirty="0" smtClean="0"/>
              <a:t>Encourage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825625"/>
            <a:ext cx="8515350" cy="4351338"/>
          </a:xfrm>
        </p:spPr>
        <p:txBody>
          <a:bodyPr/>
          <a:lstStyle/>
          <a:p>
            <a:r>
              <a:rPr lang="en-US" dirty="0"/>
              <a:t>Worship in spirit and in truth: John 4.24; Heb. </a:t>
            </a:r>
            <a:r>
              <a:rPr lang="en-US" dirty="0" smtClean="0"/>
              <a:t>10.24-25</a:t>
            </a:r>
          </a:p>
          <a:p>
            <a:endParaRPr lang="en-US" dirty="0"/>
          </a:p>
          <a:p>
            <a:r>
              <a:rPr lang="en-US" dirty="0" smtClean="0"/>
              <a:t>Make </a:t>
            </a:r>
            <a:r>
              <a:rPr lang="en-US" dirty="0"/>
              <a:t>personal </a:t>
            </a:r>
            <a:r>
              <a:rPr lang="en-US" dirty="0" smtClean="0"/>
              <a:t>applications from the lessons: 2 Cor. 13.5; James 1.19-25</a:t>
            </a:r>
          </a:p>
          <a:p>
            <a:endParaRPr lang="en-US" dirty="0"/>
          </a:p>
          <a:p>
            <a:pPr lvl="0"/>
            <a:r>
              <a:rPr lang="en-US" dirty="0"/>
              <a:t>Plan to spend time with the preacher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9695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071213" cy="1325563"/>
          </a:xfrm>
        </p:spPr>
        <p:txBody>
          <a:bodyPr>
            <a:normAutofit/>
          </a:bodyPr>
          <a:lstStyle/>
          <a:p>
            <a:r>
              <a:rPr lang="en-US" sz="3200" dirty="0"/>
              <a:t>During the Meeting, Examine and </a:t>
            </a:r>
            <a:r>
              <a:rPr lang="en-US" sz="3200" dirty="0" smtClean="0"/>
              <a:t>Encourage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Every member should be ready to meet and greet all those attending the meeting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/>
              <a:t>James </a:t>
            </a:r>
            <a:r>
              <a:rPr lang="en-US" dirty="0" smtClean="0"/>
              <a:t>2.1-13</a:t>
            </a:r>
          </a:p>
          <a:p>
            <a:pPr lvl="0"/>
            <a:endParaRPr lang="en-US" dirty="0"/>
          </a:p>
          <a:p>
            <a:r>
              <a:rPr lang="en-US" dirty="0"/>
              <a:t>Consider the visitor: Will they see us following along in our Bibles</a:t>
            </a:r>
            <a:r>
              <a:rPr lang="en-US" dirty="0" smtClean="0"/>
              <a:t>? </a:t>
            </a:r>
            <a:r>
              <a:rPr lang="en-US" dirty="0"/>
              <a:t>Paying </a:t>
            </a:r>
            <a:r>
              <a:rPr lang="en-US" dirty="0" smtClean="0"/>
              <a:t>attention?</a:t>
            </a:r>
            <a:r>
              <a:rPr lang="en-US" dirty="0"/>
              <a:t> </a:t>
            </a:r>
            <a:r>
              <a:rPr lang="en-US" dirty="0" smtClean="0"/>
              <a:t>Singing? Worshipping </a:t>
            </a:r>
            <a:r>
              <a:rPr lang="en-US" dirty="0"/>
              <a:t>with excitement? </a:t>
            </a:r>
            <a:r>
              <a:rPr lang="en-US" dirty="0" smtClean="0"/>
              <a:t>Sleeping</a:t>
            </a:r>
            <a:r>
              <a:rPr lang="en-US" dirty="0"/>
              <a:t>? Visitors are always watching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87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After the Meeting, Grow and </a:t>
            </a:r>
            <a:r>
              <a:rPr lang="en-US" sz="3200" dirty="0" smtClean="0"/>
              <a:t>Go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Apply the lessons to your life and become a better servant for God</a:t>
            </a:r>
            <a:r>
              <a:rPr lang="en-US" dirty="0" smtClean="0"/>
              <a:t>! </a:t>
            </a:r>
            <a:r>
              <a:rPr lang="en-US" dirty="0"/>
              <a:t>2 Peter </a:t>
            </a:r>
            <a:r>
              <a:rPr lang="en-US" dirty="0" smtClean="0"/>
              <a:t>3.18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the lesson material in reaching out to our lost friends and neighbors</a:t>
            </a:r>
            <a:r>
              <a:rPr lang="en-US" dirty="0" smtClean="0"/>
              <a:t>. </a:t>
            </a:r>
            <a:r>
              <a:rPr lang="en-US" dirty="0"/>
              <a:t>Matt. </a:t>
            </a:r>
            <a:r>
              <a:rPr lang="en-US" dirty="0" smtClean="0"/>
              <a:t>28.18-20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Follow </a:t>
            </a:r>
            <a:r>
              <a:rPr lang="en-US" dirty="0"/>
              <a:t>up with the visitors. This is vital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03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95247"/>
            <a:ext cx="7886700" cy="2681061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What </a:t>
            </a:r>
            <a:r>
              <a:rPr lang="en-US" sz="6000" dirty="0"/>
              <a:t>if we treated each Lord’s Day as we do </a:t>
            </a:r>
            <a:r>
              <a:rPr lang="en-US" sz="6000" dirty="0" smtClean="0"/>
              <a:t>gospel meetings?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0740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294</Words>
  <Application>Microsoft Macintosh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Corbel</vt:lpstr>
      <vt:lpstr>Arial</vt:lpstr>
      <vt:lpstr>Office Theme</vt:lpstr>
      <vt:lpstr>PowerPoint Presentation</vt:lpstr>
      <vt:lpstr>Before the Meeting, Arrange for Action</vt:lpstr>
      <vt:lpstr>Before the Meeting, Arrange for Action</vt:lpstr>
      <vt:lpstr>Before the Meeting, Arrange for Action</vt:lpstr>
      <vt:lpstr>During the Meeting, Examine and Encourage</vt:lpstr>
      <vt:lpstr>During the Meeting, Examine and Encourage</vt:lpstr>
      <vt:lpstr>After the Meeting, Grow and Go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26</cp:revision>
  <dcterms:created xsi:type="dcterms:W3CDTF">2017-03-05T19:42:04Z</dcterms:created>
  <dcterms:modified xsi:type="dcterms:W3CDTF">2017-03-05T21:34:00Z</dcterms:modified>
</cp:coreProperties>
</file>