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/>
    <p:restoredTop sz="94684"/>
  </p:normalViewPr>
  <p:slideViewPr>
    <p:cSldViewPr snapToGrid="0" snapToObjects="1">
      <p:cViewPr varScale="1">
        <p:scale>
          <a:sx n="98" d="100"/>
          <a:sy n="98" d="100"/>
        </p:scale>
        <p:origin x="7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51711-3631-CF4D-98D7-26E1E2A2A68D}" type="datetimeFigureOut">
              <a:rPr lang="en-US" smtClean="0"/>
              <a:t>4/16/17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FA14A-08DE-7D4F-AFE9-C193BF6AA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07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FA14A-08DE-7D4F-AFE9-C193BF6AA7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8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Sermon idea from Bob </a:t>
            </a:r>
            <a:r>
              <a:rPr lang="en-US" dirty="0" err="1" smtClean="0"/>
              <a:t>Myhan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FA14A-08DE-7D4F-AFE9-C193BF6AA7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8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A39E-6B61-7942-9DD6-5ACA50127D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A39E-6B61-7942-9DD6-5ACA50127D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A39E-6B61-7942-9DD6-5ACA50127D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457200" indent="0">
              <a:spcBef>
                <a:spcPts val="0"/>
              </a:spcBef>
              <a:buNone/>
              <a:defRPr b="1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2pPr>
            <a:lvl3pPr marL="914400" indent="0">
              <a:spcBef>
                <a:spcPts val="0"/>
              </a:spcBef>
              <a:buNone/>
              <a:defRPr b="1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3pPr>
            <a:lvl4pPr marL="1371600" indent="0">
              <a:spcBef>
                <a:spcPts val="0"/>
              </a:spcBef>
              <a:buNone/>
              <a:defRPr b="1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4pPr>
            <a:lvl5pPr marL="1828800" indent="0">
              <a:spcBef>
                <a:spcPts val="0"/>
              </a:spcBef>
              <a:buNone/>
              <a:defRPr b="1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A39E-6B61-7942-9DD6-5ACA50127D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A39E-6B61-7942-9DD6-5ACA50127D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A39E-6B61-7942-9DD6-5ACA50127D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A39E-6B61-7942-9DD6-5ACA50127D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A39E-6B61-7942-9DD6-5ACA50127D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A39E-6B61-7942-9DD6-5ACA50127D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A39E-6B61-7942-9DD6-5ACA50127D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A39E-6B61-7942-9DD6-5ACA50127D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AA39E-6B61-7942-9DD6-5ACA50127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23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5789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PEOPLE REFUSE HIM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Some </a:t>
            </a:r>
            <a:r>
              <a:rPr lang="en-US" dirty="0"/>
              <a:t>people refuse to listen: Matt. 13.9, </a:t>
            </a:r>
            <a:r>
              <a:rPr lang="en-US" dirty="0" smtClean="0"/>
              <a:t>15; </a:t>
            </a:r>
            <a:r>
              <a:rPr lang="nb-NO" dirty="0"/>
              <a:t>Zech. </a:t>
            </a:r>
            <a:r>
              <a:rPr lang="nb-NO" dirty="0" smtClean="0"/>
              <a:t>7.8-12</a:t>
            </a:r>
            <a:r>
              <a:rPr lang="nb-NO" dirty="0"/>
              <a:t>; </a:t>
            </a:r>
            <a:r>
              <a:rPr lang="nb-NO" dirty="0" err="1"/>
              <a:t>Acts</a:t>
            </a:r>
            <a:r>
              <a:rPr lang="nb-NO" dirty="0"/>
              <a:t> 2.37; </a:t>
            </a:r>
            <a:r>
              <a:rPr lang="nb-NO" dirty="0" smtClean="0"/>
              <a:t>7.57; </a:t>
            </a:r>
            <a:r>
              <a:rPr lang="en-US" dirty="0"/>
              <a:t>Acts </a:t>
            </a:r>
            <a:r>
              <a:rPr lang="en-US" dirty="0" smtClean="0"/>
              <a:t>28.24-28</a:t>
            </a:r>
            <a:endParaRPr lang="en-US" dirty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Some </a:t>
            </a:r>
            <a:r>
              <a:rPr lang="en-US" dirty="0"/>
              <a:t>listen with no intention of </a:t>
            </a:r>
            <a:r>
              <a:rPr lang="en-US" dirty="0" smtClean="0"/>
              <a:t>obeying: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Luke </a:t>
            </a:r>
            <a:r>
              <a:rPr lang="en-US" dirty="0"/>
              <a:t>6.46; Matt. 19.16-22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Some </a:t>
            </a:r>
            <a:r>
              <a:rPr lang="en-US" dirty="0"/>
              <a:t>reject those who preach the </a:t>
            </a:r>
            <a:r>
              <a:rPr lang="en-US" dirty="0" smtClean="0"/>
              <a:t>truth: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Luke </a:t>
            </a:r>
            <a:r>
              <a:rPr lang="en-US" dirty="0"/>
              <a:t>10.16; 2 Tim. 4.2-4; 1 Thess. </a:t>
            </a:r>
            <a:r>
              <a:rPr lang="en-US" dirty="0" smtClean="0"/>
              <a:t>2.13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55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PEOPLE REFUSE </a:t>
            </a:r>
            <a:r>
              <a:rPr lang="en-US" dirty="0" smtClean="0"/>
              <a:t>HIM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Heb</a:t>
            </a:r>
            <a:r>
              <a:rPr lang="en-US" sz="2800" dirty="0"/>
              <a:t>. 3.12-13; 2 Thess. </a:t>
            </a:r>
            <a:r>
              <a:rPr lang="en-US" sz="2800" dirty="0" smtClean="0"/>
              <a:t>2.10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</a:pPr>
            <a:endParaRPr lang="en-US" dirty="0" smtClean="0"/>
          </a:p>
          <a:p>
            <a:pPr>
              <a:lnSpc>
                <a:spcPct val="70000"/>
              </a:lnSpc>
            </a:pPr>
            <a:r>
              <a:rPr lang="en-US" dirty="0" smtClean="0"/>
              <a:t>Some </a:t>
            </a:r>
            <a:r>
              <a:rPr lang="en-US" dirty="0"/>
              <a:t>trust in their own righteousness </a:t>
            </a:r>
            <a:r>
              <a:rPr lang="en-US" dirty="0" smtClean="0"/>
              <a:t>rather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than </a:t>
            </a:r>
            <a:r>
              <a:rPr lang="en-US" dirty="0"/>
              <a:t>the righteousness of God: Rom. 10.1-3</a:t>
            </a:r>
          </a:p>
          <a:p>
            <a:pPr>
              <a:lnSpc>
                <a:spcPct val="70000"/>
              </a:lnSpc>
            </a:pPr>
            <a:endParaRPr lang="en-US" dirty="0" smtClean="0"/>
          </a:p>
          <a:p>
            <a:pPr>
              <a:lnSpc>
                <a:spcPct val="70000"/>
              </a:lnSpc>
            </a:pPr>
            <a:r>
              <a:rPr lang="en-US" dirty="0"/>
              <a:t>Some love the praise of men more than </a:t>
            </a:r>
            <a:r>
              <a:rPr lang="en-US" dirty="0" smtClean="0"/>
              <a:t>the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praise </a:t>
            </a:r>
            <a:r>
              <a:rPr lang="en-US" dirty="0"/>
              <a:t>of God: John 12.42-43; 2 Tim. 3.4; </a:t>
            </a:r>
            <a:r>
              <a:rPr lang="en-US" dirty="0" smtClean="0"/>
              <a:t>4.10</a:t>
            </a:r>
          </a:p>
          <a:p>
            <a:pPr>
              <a:lnSpc>
                <a:spcPct val="70000"/>
              </a:lnSpc>
            </a:pPr>
            <a:endParaRPr lang="en-US" dirty="0"/>
          </a:p>
          <a:p>
            <a:pPr>
              <a:lnSpc>
                <a:spcPct val="70000"/>
              </a:lnSpc>
            </a:pPr>
            <a:r>
              <a:rPr lang="en-US" dirty="0" smtClean="0"/>
              <a:t>Some </a:t>
            </a:r>
            <a:r>
              <a:rPr lang="en-US" dirty="0"/>
              <a:t>trust in their own wisdom rather </a:t>
            </a:r>
            <a:endParaRPr lang="en-US" dirty="0" smtClean="0"/>
          </a:p>
          <a:p>
            <a:pPr>
              <a:lnSpc>
                <a:spcPct val="70000"/>
              </a:lnSpc>
            </a:pPr>
            <a:r>
              <a:rPr lang="en-US" dirty="0" smtClean="0"/>
              <a:t>than </a:t>
            </a:r>
            <a:r>
              <a:rPr lang="en-US" dirty="0"/>
              <a:t>the wisdom of God: 1 Cor. </a:t>
            </a:r>
            <a:r>
              <a:rPr lang="en-US" dirty="0" smtClean="0"/>
              <a:t>1.18, 22</a:t>
            </a:r>
            <a:endParaRPr lang="en-US" dirty="0"/>
          </a:p>
          <a:p>
            <a:pPr>
              <a:lnSpc>
                <a:spcPct val="70000"/>
              </a:lnSpc>
            </a:pPr>
            <a:endParaRPr lang="en-US" dirty="0" smtClean="0"/>
          </a:p>
          <a:p>
            <a:pPr>
              <a:lnSpc>
                <a:spcPct val="70000"/>
              </a:lnSpc>
            </a:pPr>
            <a:r>
              <a:rPr lang="en-US" dirty="0" smtClean="0"/>
              <a:t>Some </a:t>
            </a:r>
            <a:r>
              <a:rPr lang="en-US" dirty="0"/>
              <a:t>trust the future: Acts </a:t>
            </a:r>
            <a:r>
              <a:rPr lang="en-US" dirty="0" smtClean="0"/>
              <a:t>24.25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11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188779" cy="1325563"/>
          </a:xfrm>
        </p:spPr>
        <p:txBody>
          <a:bodyPr/>
          <a:lstStyle/>
          <a:p>
            <a:r>
              <a:rPr lang="en-US" dirty="0"/>
              <a:t>THE DANGER OF REFUSING HIM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Those </a:t>
            </a:r>
            <a:r>
              <a:rPr lang="en-US" dirty="0"/>
              <a:t>who disobeyed Moses faced physical death without mercy: </a:t>
            </a:r>
            <a:r>
              <a:rPr lang="en-US" dirty="0" smtClean="0"/>
              <a:t>Heb</a:t>
            </a:r>
            <a:r>
              <a:rPr lang="en-US" dirty="0"/>
              <a:t>. </a:t>
            </a:r>
            <a:r>
              <a:rPr lang="en-US" dirty="0" smtClean="0"/>
              <a:t>2.1-3; 3.7-19; 10.28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a far more dangerous thing to disobey Jesus: Heb. 2.2-3; </a:t>
            </a:r>
            <a:r>
              <a:rPr lang="en-US" dirty="0" smtClean="0"/>
              <a:t>10.29-31; 12.25-29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971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</TotalTime>
  <Words>179</Words>
  <Application>Microsoft Macintosh PowerPoint</Application>
  <PresentationFormat>On-screen Show (4:3)</PresentationFormat>
  <Paragraphs>30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Calibri Light</vt:lpstr>
      <vt:lpstr>Corbel</vt:lpstr>
      <vt:lpstr>Arial</vt:lpstr>
      <vt:lpstr>Office Theme</vt:lpstr>
      <vt:lpstr>PowerPoint Presentation</vt:lpstr>
      <vt:lpstr>HOW PEOPLE REFUSE HIM</vt:lpstr>
      <vt:lpstr>WHY PEOPLE REFUSE HIM Heb. 3.12-13; 2 Thess. 2.10</vt:lpstr>
      <vt:lpstr>THE DANGER OF REFUSING HIM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12</cp:revision>
  <dcterms:created xsi:type="dcterms:W3CDTF">2017-04-16T19:12:07Z</dcterms:created>
  <dcterms:modified xsi:type="dcterms:W3CDTF">2017-04-16T20:41:33Z</dcterms:modified>
</cp:coreProperties>
</file>