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737"/>
  </p:normalViewPr>
  <p:slideViewPr>
    <p:cSldViewPr snapToGrid="0" snapToObjects="1">
      <p:cViewPr varScale="1">
        <p:scale>
          <a:sx n="98" d="100"/>
          <a:sy n="98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97B6A-776E-4040-AF7C-2ADB66FE6B46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78D1D-65F1-594F-BD33-106C1DC10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7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78D1D-65F1-594F-BD33-106C1DC10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754E-4E6A-BC45-A346-E786AB9AF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3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txkchurch.com</a:t>
            </a:r>
            <a:endParaRPr lang="en-US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1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Step One: Go </a:t>
            </a:r>
            <a:r>
              <a:rPr lang="en-US" sz="3200" dirty="0" smtClean="0"/>
              <a:t>Alone</a:t>
            </a:r>
          </a:p>
          <a:p>
            <a:endParaRPr lang="en-US" sz="3200" dirty="0" smtClean="0"/>
          </a:p>
          <a:p>
            <a:r>
              <a:rPr lang="en-US" sz="3200" dirty="0" smtClean="0"/>
              <a:t>Step </a:t>
            </a:r>
            <a:r>
              <a:rPr lang="en-US" sz="3200" dirty="0"/>
              <a:t>Two: Take </a:t>
            </a:r>
            <a:r>
              <a:rPr lang="en-US" sz="3200" dirty="0" smtClean="0"/>
              <a:t>Witnesses</a:t>
            </a:r>
          </a:p>
          <a:p>
            <a:endParaRPr lang="en-US" sz="3200" dirty="0" smtClean="0"/>
          </a:p>
          <a:p>
            <a:r>
              <a:rPr lang="en-US" sz="3200" dirty="0" smtClean="0"/>
              <a:t>Step </a:t>
            </a:r>
            <a:r>
              <a:rPr lang="en-US" sz="3200" dirty="0"/>
              <a:t>Three: Tell the </a:t>
            </a:r>
            <a:r>
              <a:rPr lang="en-US" sz="3200" dirty="0" smtClean="0"/>
              <a:t>Church</a:t>
            </a:r>
          </a:p>
          <a:p>
            <a:endParaRPr lang="en-US" sz="3200" dirty="0" smtClean="0"/>
          </a:p>
          <a:p>
            <a:r>
              <a:rPr lang="en-US" sz="3200" dirty="0" smtClean="0"/>
              <a:t>Step </a:t>
            </a:r>
            <a:r>
              <a:rPr lang="en-US" sz="3200" dirty="0"/>
              <a:t>Four: Withdraw Yourselves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Attitudes Needed to be Reconciled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10401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Humility: </a:t>
            </a:r>
            <a:r>
              <a:rPr lang="en-US" sz="3200" dirty="0"/>
              <a:t>Matt. 18.1-6; </a:t>
            </a:r>
            <a:r>
              <a:rPr lang="en-US" sz="3200" dirty="0" smtClean="0"/>
              <a:t>5.3</a:t>
            </a:r>
          </a:p>
          <a:p>
            <a:endParaRPr lang="en-US" sz="3200" dirty="0"/>
          </a:p>
          <a:p>
            <a:r>
              <a:rPr lang="en-US" sz="3200" dirty="0" smtClean="0"/>
              <a:t>A hatred for sin: </a:t>
            </a:r>
            <a:r>
              <a:rPr lang="en-US" sz="3200" dirty="0"/>
              <a:t>Matt. </a:t>
            </a:r>
            <a:r>
              <a:rPr lang="en-US" sz="3200" dirty="0" smtClean="0"/>
              <a:t>18.5-9; 5.6</a:t>
            </a:r>
          </a:p>
          <a:p>
            <a:endParaRPr lang="en-US" sz="3200" dirty="0" smtClean="0"/>
          </a:p>
          <a:p>
            <a:r>
              <a:rPr lang="en-US" sz="3200" dirty="0" smtClean="0"/>
              <a:t>Godly sorrow: </a:t>
            </a:r>
            <a:r>
              <a:rPr lang="en-US" sz="3200" dirty="0"/>
              <a:t>Matt. </a:t>
            </a:r>
            <a:r>
              <a:rPr lang="en-US" sz="3200" dirty="0" smtClean="0"/>
              <a:t>18.10-14; 5.4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Peacemakers: </a:t>
            </a:r>
            <a:r>
              <a:rPr lang="en-US" sz="3200" dirty="0"/>
              <a:t>Matt. </a:t>
            </a:r>
            <a:r>
              <a:rPr lang="en-US" sz="3200" dirty="0" smtClean="0"/>
              <a:t>18.15-17; 5.9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Merciful: </a:t>
            </a:r>
            <a:r>
              <a:rPr lang="en-US" sz="3200" dirty="0"/>
              <a:t>Matt. </a:t>
            </a:r>
            <a:r>
              <a:rPr lang="en-US" sz="3200" dirty="0" smtClean="0"/>
              <a:t>18.21-35; 5.7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</TotalTime>
  <Words>71</Words>
  <Application>Microsoft Macintosh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Conflict Resolution</vt:lpstr>
      <vt:lpstr>Attitudes Needed to be Reconciled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12</cp:revision>
  <dcterms:created xsi:type="dcterms:W3CDTF">2017-04-07T04:10:23Z</dcterms:created>
  <dcterms:modified xsi:type="dcterms:W3CDTF">2017-04-07T18:15:26Z</dcterms:modified>
</cp:coreProperties>
</file>