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84"/>
  </p:normalViewPr>
  <p:slideViewPr>
    <p:cSldViewPr snapToGrid="0" snapToObjects="1">
      <p:cViewPr varScale="1">
        <p:scale>
          <a:sx n="104" d="100"/>
          <a:sy n="104" d="100"/>
        </p:scale>
        <p:origin x="1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38E7A-1710-1342-84B2-D21FC68A9C86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BE45-E270-104C-89D8-DFB4E4E3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CFA0-C38C-8341-BB3C-2FFBB426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41" y="320674"/>
            <a:ext cx="818171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Children OBEY Your Parents in the </a:t>
            </a:r>
            <a:r>
              <a:rPr lang="en-US" sz="3600" dirty="0" smtClean="0"/>
              <a:t>LORD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41" y="1825625"/>
            <a:ext cx="8181718" cy="4351338"/>
          </a:xfrm>
        </p:spPr>
        <p:txBody>
          <a:bodyPr/>
          <a:lstStyle/>
          <a:p>
            <a:r>
              <a:rPr lang="en-US" dirty="0"/>
              <a:t>Without DISAGREEMENT:</a:t>
            </a:r>
          </a:p>
          <a:p>
            <a:endParaRPr lang="en-US" sz="1600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Whether </a:t>
            </a:r>
            <a:r>
              <a:rPr lang="en-US" dirty="0"/>
              <a:t>you AGREE or not.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Whether you get SOMETHING out of it or not.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Whether they are PRESENT or not.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Whether the parents are FAITHFUL to God or not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39" y="320674"/>
            <a:ext cx="8168589" cy="1325563"/>
          </a:xfrm>
        </p:spPr>
        <p:txBody>
          <a:bodyPr/>
          <a:lstStyle/>
          <a:p>
            <a:r>
              <a:rPr lang="en-US" sz="3600" dirty="0"/>
              <a:t>Children OBEY Your Parents in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40" y="1590845"/>
            <a:ext cx="8058150" cy="4351338"/>
          </a:xfrm>
        </p:spPr>
        <p:txBody>
          <a:bodyPr/>
          <a:lstStyle/>
          <a:p>
            <a:r>
              <a:rPr lang="en-US" dirty="0" smtClean="0"/>
              <a:t>CONDITIONALLY</a:t>
            </a:r>
            <a:r>
              <a:rPr lang="en-US" dirty="0"/>
              <a:t>: cf. Col. 3.20; Acts 5.29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Whatever </a:t>
            </a:r>
            <a:r>
              <a:rPr lang="en-US" dirty="0"/>
              <a:t>we obey must “PLEASE the Lord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r>
              <a:rPr lang="en-US" dirty="0"/>
              <a:t>For This Is RIGHT: cf. Col. 3.20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it is right to obey, it is WRONG to </a:t>
            </a:r>
            <a:r>
              <a:rPr lang="en-US" dirty="0" smtClean="0"/>
              <a:t>disobey: Rom</a:t>
            </a:r>
            <a:r>
              <a:rPr lang="en-US" dirty="0"/>
              <a:t>. 1.30, 2 Tim. 3.2; </a:t>
            </a:r>
            <a:r>
              <a:rPr lang="en-US" dirty="0" smtClean="0"/>
              <a:t>1 </a:t>
            </a:r>
            <a:r>
              <a:rPr lang="en-US" dirty="0"/>
              <a:t>Tim. 1.9; 3.4, </a:t>
            </a:r>
            <a:r>
              <a:rPr lang="en-US" dirty="0" smtClean="0"/>
              <a:t>12; </a:t>
            </a:r>
            <a:r>
              <a:rPr lang="en-US" dirty="0"/>
              <a:t>Titus 1.6; </a:t>
            </a:r>
            <a:r>
              <a:rPr lang="sk-SK" dirty="0" smtClean="0"/>
              <a:t>Prov</a:t>
            </a:r>
            <a:r>
              <a:rPr lang="sk-SK" dirty="0"/>
              <a:t>. </a:t>
            </a:r>
            <a:r>
              <a:rPr lang="sk-SK" dirty="0" smtClean="0"/>
              <a:t>20.11</a:t>
            </a:r>
          </a:p>
          <a:p>
            <a:pPr lvl="1"/>
            <a:endParaRPr lang="sk-SK" dirty="0"/>
          </a:p>
          <a:p>
            <a:r>
              <a:rPr lang="en-US" dirty="0"/>
              <a:t>When you obey your parents, you’re obeying GOD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04" y="365126"/>
            <a:ext cx="805544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Children HONOR Your </a:t>
            </a:r>
            <a:r>
              <a:rPr lang="en-US" sz="4000" dirty="0" smtClean="0"/>
              <a:t>Parents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04" y="1825625"/>
            <a:ext cx="822419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by giving </a:t>
            </a:r>
            <a:r>
              <a:rPr lang="en-US" dirty="0"/>
              <a:t>them </a:t>
            </a:r>
            <a:r>
              <a:rPr lang="en-US" dirty="0" smtClean="0"/>
              <a:t>your </a:t>
            </a:r>
            <a:r>
              <a:rPr lang="en-US" dirty="0"/>
              <a:t>BEST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by RESPECTING </a:t>
            </a:r>
            <a:r>
              <a:rPr lang="en-US" dirty="0"/>
              <a:t>them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by APPRECIATING them. </a:t>
            </a:r>
            <a:r>
              <a:rPr lang="en-US" sz="2400" dirty="0" smtClean="0"/>
              <a:t>cf</a:t>
            </a:r>
            <a:r>
              <a:rPr lang="en-US" sz="2400" dirty="0"/>
              <a:t>. Mark 7.9-13; 1 Tim. 5.3-8, </a:t>
            </a:r>
            <a:r>
              <a:rPr lang="en-US" sz="2400" dirty="0" smtClean="0"/>
              <a:t>16</a:t>
            </a:r>
          </a:p>
          <a:p>
            <a:endParaRPr lang="en-US" dirty="0"/>
          </a:p>
          <a:p>
            <a:r>
              <a:rPr lang="en-US" dirty="0"/>
              <a:t>to be BLESSED with a promise: </a:t>
            </a:r>
            <a:r>
              <a:rPr lang="en-US" sz="2400" dirty="0"/>
              <a:t>cf. Exo. 20.12; 21.15, 17; Deut. 5.16; 21.18-21; 27.16; Rom. 1.30, </a:t>
            </a:r>
            <a:r>
              <a:rPr lang="en-US" sz="2400" dirty="0" smtClean="0"/>
              <a:t>32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95" y="365126"/>
            <a:ext cx="82010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Children LISTEN to Your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96" y="1825625"/>
            <a:ext cx="7717564" cy="4351338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 God’s INSTRUCTIONS: Prov. 6.20-22; 23.22-25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gain WISDOM from above: Prov. 15.20; 17.25; 19.26; 30.17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REMEMBER </a:t>
            </a:r>
            <a:r>
              <a:rPr lang="en-US" dirty="0" smtClean="0"/>
              <a:t>your </a:t>
            </a:r>
            <a:r>
              <a:rPr lang="en-US" dirty="0"/>
              <a:t>Creator: Eccl. 12.1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txkchurch.com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173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Children OBEY Your Parents in the LORD</vt:lpstr>
      <vt:lpstr>Children OBEY Your Parents in the LORD</vt:lpstr>
      <vt:lpstr>Children HONOR Your Parents</vt:lpstr>
      <vt:lpstr>Children LISTEN to Your Parents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12</cp:revision>
  <dcterms:created xsi:type="dcterms:W3CDTF">2017-03-04T17:48:02Z</dcterms:created>
  <dcterms:modified xsi:type="dcterms:W3CDTF">2017-03-05T00:26:43Z</dcterms:modified>
</cp:coreProperties>
</file>