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62" r:id="rId2"/>
    <p:sldId id="263" r:id="rId3"/>
    <p:sldId id="279" r:id="rId4"/>
    <p:sldId id="265" r:id="rId5"/>
    <p:sldId id="264" r:id="rId6"/>
    <p:sldId id="267" r:id="rId7"/>
    <p:sldId id="266" r:id="rId8"/>
    <p:sldId id="268" r:id="rId9"/>
    <p:sldId id="269" r:id="rId10"/>
    <p:sldId id="280" r:id="rId11"/>
    <p:sldId id="281" r:id="rId12"/>
    <p:sldId id="270" r:id="rId13"/>
    <p:sldId id="271"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3"/>
    <p:restoredTop sz="94684"/>
  </p:normalViewPr>
  <p:slideViewPr>
    <p:cSldViewPr snapToGrid="0" snapToObjects="1">
      <p:cViewPr varScale="1">
        <p:scale>
          <a:sx n="98" d="100"/>
          <a:sy n="98" d="100"/>
        </p:scale>
        <p:origin x="5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0A0E1B-5E3E-D84B-A91A-6A6D1D77FB00}" type="datetimeFigureOut">
              <a:rPr lang="en-US" smtClean="0"/>
              <a:t>3/25/17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F3E3CB-E95E-524A-B557-1A9C719764E3}" type="slidenum">
              <a:rPr lang="en-US" smtClean="0"/>
              <a:t>‹#›</a:t>
            </a:fld>
            <a:endParaRPr lang="en-US"/>
          </a:p>
        </p:txBody>
      </p:sp>
    </p:spTree>
    <p:extLst>
      <p:ext uri="{BB962C8B-B14F-4D97-AF65-F5344CB8AC3E}">
        <p14:creationId xmlns:p14="http://schemas.microsoft.com/office/powerpoint/2010/main" val="69592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r>
              <a:rPr lang="en-US" smtClean="0"/>
              <a:t>Gospel Singing this Friday</a:t>
            </a:r>
            <a:endParaRPr lang="en-US"/>
          </a:p>
        </p:txBody>
      </p:sp>
      <p:sp>
        <p:nvSpPr>
          <p:cNvPr id="6" name="Slide Number Placeholder 5"/>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r>
              <a:rPr lang="en-US" smtClean="0"/>
              <a:t>Gospel Singing this Friday</a:t>
            </a:r>
            <a:endParaRPr lang="en-US"/>
          </a:p>
        </p:txBody>
      </p:sp>
      <p:sp>
        <p:nvSpPr>
          <p:cNvPr id="6" name="Slide Number Placeholder 5"/>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r>
              <a:rPr lang="en-US" smtClean="0"/>
              <a:t>Gospel Singing this Friday</a:t>
            </a:r>
            <a:endParaRPr lang="en-US"/>
          </a:p>
        </p:txBody>
      </p:sp>
      <p:sp>
        <p:nvSpPr>
          <p:cNvPr id="6" name="Slide Number Placeholder 5"/>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latin typeface="Corbel" charset="0"/>
                <a:ea typeface="Corbel" charset="0"/>
                <a:cs typeface="Corbel"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latin typeface="Corbel" charset="0"/>
                <a:ea typeface="Corbel" charset="0"/>
                <a:cs typeface="Corbel" charset="0"/>
              </a:defRPr>
            </a:lvl1pPr>
            <a:lvl2pPr marL="457200" indent="0">
              <a:spcBef>
                <a:spcPts val="0"/>
              </a:spcBef>
              <a:buNone/>
              <a:defRPr b="1">
                <a:latin typeface="Corbel" charset="0"/>
                <a:ea typeface="Corbel" charset="0"/>
                <a:cs typeface="Corbel" charset="0"/>
              </a:defRPr>
            </a:lvl2pPr>
            <a:lvl3pPr marL="914400" indent="0">
              <a:spcBef>
                <a:spcPts val="0"/>
              </a:spcBef>
              <a:buNone/>
              <a:defRPr b="1">
                <a:latin typeface="Corbel" charset="0"/>
                <a:ea typeface="Corbel" charset="0"/>
                <a:cs typeface="Corbel" charset="0"/>
              </a:defRPr>
            </a:lvl3pPr>
            <a:lvl4pPr marL="1371600" indent="0">
              <a:spcBef>
                <a:spcPts val="0"/>
              </a:spcBef>
              <a:buNone/>
              <a:defRPr b="1">
                <a:latin typeface="Corbel" charset="0"/>
                <a:ea typeface="Corbel" charset="0"/>
                <a:cs typeface="Corbel" charset="0"/>
              </a:defRPr>
            </a:lvl4pPr>
            <a:lvl5pPr marL="1828800" indent="0">
              <a:spcBef>
                <a:spcPts val="0"/>
              </a:spcBef>
              <a:buNone/>
              <a:defRPr b="1">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b="1">
                <a:solidFill>
                  <a:schemeClr val="tx1"/>
                </a:solidFill>
                <a:latin typeface="Corbel" charset="0"/>
                <a:ea typeface="Corbel" charset="0"/>
                <a:cs typeface="Corbel" charset="0"/>
              </a:defRPr>
            </a:lvl1pPr>
          </a:lstStyle>
          <a:p>
            <a:r>
              <a:rPr lang="en-US" smtClean="0"/>
              <a:t>txkchurch.com</a:t>
            </a:r>
            <a:endParaRPr lang="en-US" dirty="0"/>
          </a:p>
        </p:txBody>
      </p:sp>
      <p:sp>
        <p:nvSpPr>
          <p:cNvPr id="5" name="Footer Placeholder 4"/>
          <p:cNvSpPr>
            <a:spLocks noGrp="1"/>
          </p:cNvSpPr>
          <p:nvPr>
            <p:ph type="ftr" sz="quarter" idx="11"/>
          </p:nvPr>
        </p:nvSpPr>
        <p:spPr>
          <a:xfrm>
            <a:off x="1796606" y="6356351"/>
            <a:ext cx="5550789" cy="365125"/>
          </a:xfrm>
        </p:spPr>
        <p:txBody>
          <a:bodyPr/>
          <a:lstStyle>
            <a:lvl1pPr>
              <a:defRPr b="1">
                <a:solidFill>
                  <a:schemeClr val="tx1"/>
                </a:solidFill>
                <a:latin typeface="Corbel" charset="0"/>
                <a:ea typeface="Corbel" charset="0"/>
                <a:cs typeface="Corbel" charset="0"/>
              </a:defRPr>
            </a:lvl1pPr>
          </a:lstStyle>
          <a:p>
            <a:r>
              <a:rPr lang="en-US" dirty="0" smtClean="0"/>
              <a:t>Friday, March 31</a:t>
            </a:r>
            <a:r>
              <a:rPr lang="en-US" baseline="30000" dirty="0" smtClean="0"/>
              <a:t>st</a:t>
            </a:r>
            <a:r>
              <a:rPr lang="en-US" dirty="0" smtClean="0"/>
              <a:t>: Gospel Singing   |   Sunday, April 2</a:t>
            </a:r>
            <a:r>
              <a:rPr lang="en-US" baseline="30000" dirty="0" smtClean="0"/>
              <a:t>nd</a:t>
            </a:r>
            <a:r>
              <a:rPr lang="en-US" dirty="0" smtClean="0"/>
              <a:t>: Gospel Meeting</a:t>
            </a:r>
            <a:endParaRPr lang="en-US" dirty="0"/>
          </a:p>
        </p:txBody>
      </p:sp>
      <p:sp>
        <p:nvSpPr>
          <p:cNvPr id="6" name="Slide Number Placeholder 5"/>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r>
              <a:rPr lang="en-US" smtClean="0"/>
              <a:t>Gospel Singing this Friday</a:t>
            </a:r>
            <a:endParaRPr lang="en-US"/>
          </a:p>
        </p:txBody>
      </p:sp>
      <p:sp>
        <p:nvSpPr>
          <p:cNvPr id="6" name="Slide Number Placeholder 5"/>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r>
              <a:rPr lang="en-US" smtClean="0"/>
              <a:t>Gospel Singing this Friday</a:t>
            </a:r>
            <a:endParaRPr lang="en-US"/>
          </a:p>
        </p:txBody>
      </p:sp>
      <p:sp>
        <p:nvSpPr>
          <p:cNvPr id="7" name="Slide Number Placeholder 6"/>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r>
              <a:rPr lang="en-US" smtClean="0"/>
              <a:t>Gospel Singing this Friday</a:t>
            </a:r>
            <a:endParaRPr lang="en-US"/>
          </a:p>
        </p:txBody>
      </p:sp>
      <p:sp>
        <p:nvSpPr>
          <p:cNvPr id="9" name="Slide Number Placeholder 8"/>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r>
              <a:rPr lang="en-US" smtClean="0"/>
              <a:t>Gospel Singing this Friday</a:t>
            </a:r>
            <a:endParaRPr lang="en-US"/>
          </a:p>
        </p:txBody>
      </p:sp>
      <p:sp>
        <p:nvSpPr>
          <p:cNvPr id="5" name="Slide Number Placeholder 4"/>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r>
              <a:rPr lang="en-US" smtClean="0"/>
              <a:t>Gospel Singing this Friday</a:t>
            </a:r>
            <a:endParaRPr lang="en-US"/>
          </a:p>
        </p:txBody>
      </p:sp>
      <p:sp>
        <p:nvSpPr>
          <p:cNvPr id="4" name="Slide Number Placeholder 3"/>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r>
              <a:rPr lang="en-US" smtClean="0"/>
              <a:t>Gospel Singing this Friday</a:t>
            </a:r>
            <a:endParaRPr lang="en-US"/>
          </a:p>
        </p:txBody>
      </p:sp>
      <p:sp>
        <p:nvSpPr>
          <p:cNvPr id="7" name="Slide Number Placeholder 6"/>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r>
              <a:rPr lang="en-US" smtClean="0"/>
              <a:t>Gospel Singing this Friday</a:t>
            </a:r>
            <a:endParaRPr lang="en-US"/>
          </a:p>
        </p:txBody>
      </p:sp>
      <p:sp>
        <p:nvSpPr>
          <p:cNvPr id="7" name="Slide Number Placeholder 6"/>
          <p:cNvSpPr>
            <a:spLocks noGrp="1"/>
          </p:cNvSpPr>
          <p:nvPr>
            <p:ph type="sldNum" sz="quarter" idx="12"/>
          </p:nvPr>
        </p:nvSpPr>
        <p:spPr/>
        <p:txBody>
          <a:bodyPr/>
          <a:lstStyle/>
          <a:p>
            <a:fld id="{3DF8CB17-5F91-914D-BC6B-411A29FD94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Gospel Singing this Friday</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8CB17-5F91-914D-BC6B-411A29FD942D}" type="slidenum">
              <a:rPr lang="en-US" smtClean="0"/>
              <a:t>‹#›</a:t>
            </a:fld>
            <a:endParaRPr lang="en-US"/>
          </a:p>
        </p:txBody>
      </p:sp>
    </p:spTree>
    <p:extLst>
      <p:ext uri="{BB962C8B-B14F-4D97-AF65-F5344CB8AC3E}">
        <p14:creationId xmlns:p14="http://schemas.microsoft.com/office/powerpoint/2010/main" val="572590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89054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71213" cy="1325563"/>
          </a:xfrm>
        </p:spPr>
        <p:txBody>
          <a:bodyPr/>
          <a:lstStyle/>
          <a:p>
            <a:r>
              <a:rPr lang="en-US"/>
              <a:t>Inspiration and the HOLY SPIRIT</a:t>
            </a:r>
          </a:p>
        </p:txBody>
      </p:sp>
      <p:sp>
        <p:nvSpPr>
          <p:cNvPr id="3" name="Content Placeholder 2"/>
          <p:cNvSpPr>
            <a:spLocks noGrp="1"/>
          </p:cNvSpPr>
          <p:nvPr>
            <p:ph idx="1"/>
          </p:nvPr>
        </p:nvSpPr>
        <p:spPr/>
        <p:txBody>
          <a:bodyPr>
            <a:normAutofit/>
          </a:bodyPr>
          <a:lstStyle/>
          <a:p>
            <a:r>
              <a:rPr lang="en-US" sz="3200" dirty="0"/>
              <a:t>“And when they bring you to trial and deliver you over, do not be anxious beforehand what you are to say, but say whatever is given you in that hour, for it is not you who speak, but the Holy Spirit.” Mark </a:t>
            </a:r>
            <a:r>
              <a:rPr lang="en-US" sz="3200" dirty="0" smtClean="0"/>
              <a:t>13.11</a:t>
            </a:r>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1717710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71213" cy="1325563"/>
          </a:xfrm>
        </p:spPr>
        <p:txBody>
          <a:bodyPr/>
          <a:lstStyle/>
          <a:p>
            <a:r>
              <a:rPr lang="en-US"/>
              <a:t>Inspiration and the HOLY SPIRIT</a:t>
            </a:r>
          </a:p>
        </p:txBody>
      </p:sp>
      <p:sp>
        <p:nvSpPr>
          <p:cNvPr id="3" name="Content Placeholder 2"/>
          <p:cNvSpPr>
            <a:spLocks noGrp="1"/>
          </p:cNvSpPr>
          <p:nvPr>
            <p:ph idx="1"/>
          </p:nvPr>
        </p:nvSpPr>
        <p:spPr/>
        <p:txBody>
          <a:bodyPr>
            <a:normAutofit/>
          </a:bodyPr>
          <a:lstStyle/>
          <a:p>
            <a:r>
              <a:rPr lang="en-US" sz="3200" dirty="0"/>
              <a:t>“And they were all filled with the Holy Spirit and began to speak in other tongues as the Spirit gave them utterance</a:t>
            </a:r>
            <a:r>
              <a:rPr lang="en-US" sz="3200" dirty="0" smtClean="0"/>
              <a:t>.” Acts 2.4</a:t>
            </a:r>
          </a:p>
          <a:p>
            <a:endParaRPr lang="en-US" sz="3200" dirty="0"/>
          </a:p>
          <a:p>
            <a:r>
              <a:rPr lang="en-US" sz="3200" dirty="0"/>
              <a:t>Eph. 3.3-5; Gal. 1.11-12; 1 Thess. 4.2, 8, </a:t>
            </a:r>
            <a:r>
              <a:rPr lang="en-US" sz="3200" dirty="0" smtClean="0"/>
              <a:t>15</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1607642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71213" cy="1325563"/>
          </a:xfrm>
        </p:spPr>
        <p:txBody>
          <a:bodyPr/>
          <a:lstStyle/>
          <a:p>
            <a:r>
              <a:rPr lang="en-US"/>
              <a:t>Inspiration and the HOLY SPIRIT</a:t>
            </a:r>
          </a:p>
        </p:txBody>
      </p:sp>
      <p:sp>
        <p:nvSpPr>
          <p:cNvPr id="3" name="Content Placeholder 2"/>
          <p:cNvSpPr>
            <a:spLocks noGrp="1"/>
          </p:cNvSpPr>
          <p:nvPr>
            <p:ph idx="1"/>
          </p:nvPr>
        </p:nvSpPr>
        <p:spPr/>
        <p:txBody>
          <a:bodyPr/>
          <a:lstStyle/>
          <a:p>
            <a:r>
              <a:rPr lang="en-US" dirty="0"/>
              <a:t>The writers considered one another’s </a:t>
            </a:r>
            <a:r>
              <a:rPr lang="en-US" dirty="0" smtClean="0"/>
              <a:t>WRITINGS to </a:t>
            </a:r>
            <a:r>
              <a:rPr lang="en-US" dirty="0"/>
              <a:t>be inspired of God</a:t>
            </a:r>
            <a:r>
              <a:rPr lang="en-US" dirty="0" smtClean="0"/>
              <a:t>:</a:t>
            </a:r>
          </a:p>
          <a:p>
            <a:endParaRPr lang="en-US" dirty="0"/>
          </a:p>
          <a:p>
            <a:r>
              <a:rPr lang="en-US" dirty="0"/>
              <a:t>“For I received from the Lord what I also delivered to </a:t>
            </a:r>
            <a:r>
              <a:rPr lang="en-US" dirty="0" smtClean="0"/>
              <a:t>you</a:t>
            </a:r>
            <a:r>
              <a:rPr lang="mr-IN" dirty="0" smtClean="0"/>
              <a:t>…</a:t>
            </a:r>
            <a:r>
              <a:rPr lang="en-US" dirty="0" smtClean="0"/>
              <a:t>” 1 Cor. 11.23</a:t>
            </a:r>
          </a:p>
          <a:p>
            <a:endParaRPr lang="en-US" dirty="0"/>
          </a:p>
          <a:p>
            <a:r>
              <a:rPr lang="en-US" dirty="0" smtClean="0"/>
              <a:t>“</a:t>
            </a:r>
            <a:r>
              <a:rPr lang="mr-IN" dirty="0" smtClean="0"/>
              <a:t>…</a:t>
            </a:r>
            <a:r>
              <a:rPr lang="en-US" dirty="0" smtClean="0"/>
              <a:t>the </a:t>
            </a:r>
            <a:r>
              <a:rPr lang="en-US" dirty="0"/>
              <a:t>things I am writing to you are a command of the Lord</a:t>
            </a:r>
            <a:r>
              <a:rPr lang="en-US" dirty="0" smtClean="0"/>
              <a:t>.” 1 Cor. 14.37</a:t>
            </a:r>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1364089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71213" cy="1325563"/>
          </a:xfrm>
        </p:spPr>
        <p:txBody>
          <a:bodyPr/>
          <a:lstStyle/>
          <a:p>
            <a:r>
              <a:rPr lang="en-US"/>
              <a:t>Inspiration and the HOLY SPIRIT</a:t>
            </a:r>
          </a:p>
        </p:txBody>
      </p:sp>
      <p:sp>
        <p:nvSpPr>
          <p:cNvPr id="3" name="Content Placeholder 2"/>
          <p:cNvSpPr>
            <a:spLocks noGrp="1"/>
          </p:cNvSpPr>
          <p:nvPr>
            <p:ph idx="1"/>
          </p:nvPr>
        </p:nvSpPr>
        <p:spPr>
          <a:xfrm>
            <a:off x="628650" y="1825625"/>
            <a:ext cx="8071212" cy="4351338"/>
          </a:xfrm>
        </p:spPr>
        <p:txBody>
          <a:bodyPr/>
          <a:lstStyle/>
          <a:p>
            <a:r>
              <a:rPr lang="en-US" dirty="0" smtClean="0"/>
              <a:t>“</a:t>
            </a:r>
            <a:r>
              <a:rPr lang="mr-IN" dirty="0" smtClean="0"/>
              <a:t>…</a:t>
            </a:r>
            <a:r>
              <a:rPr lang="en-US" dirty="0" smtClean="0"/>
              <a:t>when </a:t>
            </a:r>
            <a:r>
              <a:rPr lang="en-US" dirty="0"/>
              <a:t>you received the word of God, which you heard from us, you accepted it not as the word of </a:t>
            </a:r>
            <a:r>
              <a:rPr lang="en-US" dirty="0" smtClean="0"/>
              <a:t>men but </a:t>
            </a:r>
            <a:r>
              <a:rPr lang="en-US" dirty="0"/>
              <a:t>as what it really is, the word of </a:t>
            </a:r>
            <a:r>
              <a:rPr lang="en-US" dirty="0" smtClean="0"/>
              <a:t>God</a:t>
            </a:r>
            <a:r>
              <a:rPr lang="mr-IN" dirty="0" smtClean="0"/>
              <a:t>…</a:t>
            </a:r>
            <a:r>
              <a:rPr lang="en-US" dirty="0" smtClean="0"/>
              <a:t> 1 Thess. 2.13</a:t>
            </a:r>
          </a:p>
          <a:p>
            <a:endParaRPr lang="en-US" dirty="0"/>
          </a:p>
          <a:p>
            <a:r>
              <a:rPr lang="en-US" dirty="0"/>
              <a:t>“For the Scripture </a:t>
            </a:r>
            <a:r>
              <a:rPr lang="en-US" dirty="0" smtClean="0"/>
              <a:t>says</a:t>
            </a:r>
            <a:r>
              <a:rPr lang="mr-IN" dirty="0" smtClean="0"/>
              <a:t>…</a:t>
            </a:r>
            <a:r>
              <a:rPr lang="en-US" dirty="0" smtClean="0"/>
              <a:t>” 1 Tim. 5.18; cf. Deut. 25.4</a:t>
            </a:r>
          </a:p>
          <a:p>
            <a:endParaRPr lang="en-US" dirty="0" smtClean="0"/>
          </a:p>
          <a:p>
            <a:r>
              <a:rPr lang="en-US" dirty="0" smtClean="0"/>
              <a:t>2 Peter </a:t>
            </a:r>
            <a:r>
              <a:rPr lang="mr-IN" dirty="0" smtClean="0"/>
              <a:t>3.15-16</a:t>
            </a:r>
            <a:endParaRPr lang="en-US" dirty="0" smtClean="0"/>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1976495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325" y="1041853"/>
            <a:ext cx="8515351" cy="4351338"/>
          </a:xfrm>
        </p:spPr>
        <p:txBody>
          <a:bodyPr/>
          <a:lstStyle/>
          <a:p>
            <a:r>
              <a:rPr lang="en-US" sz="3200" dirty="0"/>
              <a:t>The Bible </a:t>
            </a:r>
            <a:r>
              <a:rPr lang="en-US" sz="3200" dirty="0" smtClean="0"/>
              <a:t>is </a:t>
            </a:r>
            <a:r>
              <a:rPr lang="en-US" sz="3200" dirty="0"/>
              <a:t>the MIND of God: 1 Cor. 2.6-16</a:t>
            </a:r>
            <a:endParaRPr lang="en-US" sz="3200" dirty="0" smtClean="0"/>
          </a:p>
          <a:p>
            <a:endParaRPr lang="en-US" dirty="0"/>
          </a:p>
          <a:p>
            <a:pPr lvl="1"/>
            <a:r>
              <a:rPr lang="en-US" sz="2800" dirty="0" smtClean="0"/>
              <a:t>Do </a:t>
            </a:r>
            <a:r>
              <a:rPr lang="en-US" sz="2800" dirty="0"/>
              <a:t>you tremble at God’s word? Isaiah 66.2  </a:t>
            </a:r>
          </a:p>
          <a:p>
            <a:pPr lvl="1"/>
            <a:endParaRPr lang="en-US" sz="2800" dirty="0" smtClean="0"/>
          </a:p>
          <a:p>
            <a:pPr lvl="1"/>
            <a:r>
              <a:rPr lang="en-US" sz="2800" dirty="0" smtClean="0"/>
              <a:t>What </a:t>
            </a:r>
            <a:r>
              <a:rPr lang="en-US" sz="2800" dirty="0"/>
              <a:t>is your attitude toward the word of God</a:t>
            </a:r>
            <a:r>
              <a:rPr lang="en-US" sz="2800" dirty="0" smtClean="0"/>
              <a:t>?</a:t>
            </a:r>
          </a:p>
          <a:p>
            <a:pPr lvl="1"/>
            <a:endParaRPr lang="en-US" sz="2800" dirty="0"/>
          </a:p>
          <a:p>
            <a:pPr lvl="1"/>
            <a:r>
              <a:rPr lang="en-US" sz="2800" dirty="0" smtClean="0"/>
              <a:t>The </a:t>
            </a:r>
            <a:r>
              <a:rPr lang="en-US" sz="2800" dirty="0"/>
              <a:t>Bible is literally God’s word </a:t>
            </a:r>
            <a:r>
              <a:rPr lang="en-US" sz="2800" dirty="0" smtClean="0"/>
              <a:t>&amp; </a:t>
            </a:r>
            <a:r>
              <a:rPr lang="en-US" sz="2800" dirty="0"/>
              <a:t>must be obeyed</a:t>
            </a:r>
            <a:r>
              <a:rPr lang="en-US" sz="2800" dirty="0" smtClean="0"/>
              <a:t>!</a:t>
            </a:r>
            <a:endParaRPr lang="en-US" sz="2800" dirty="0"/>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110772204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Is </a:t>
            </a:r>
            <a:r>
              <a:rPr lang="en-US" sz="4000" dirty="0" smtClean="0"/>
              <a:t>INSPIRATION?</a:t>
            </a:r>
            <a:endParaRPr lang="en-US" sz="4000" dirty="0"/>
          </a:p>
        </p:txBody>
      </p:sp>
      <p:sp>
        <p:nvSpPr>
          <p:cNvPr id="3" name="Content Placeholder 2"/>
          <p:cNvSpPr>
            <a:spLocks noGrp="1"/>
          </p:cNvSpPr>
          <p:nvPr>
            <p:ph idx="1"/>
          </p:nvPr>
        </p:nvSpPr>
        <p:spPr/>
        <p:txBody>
          <a:bodyPr>
            <a:normAutofit/>
          </a:bodyPr>
          <a:lstStyle/>
          <a:p>
            <a:r>
              <a:rPr lang="en-US" sz="3200" dirty="0" smtClean="0"/>
              <a:t>2 </a:t>
            </a:r>
            <a:r>
              <a:rPr lang="en-US" sz="3200" dirty="0"/>
              <a:t>Tim. 3.16-17, “given by inspiration” is </a:t>
            </a:r>
            <a:r>
              <a:rPr lang="en-US" sz="3200" dirty="0" smtClean="0"/>
              <a:t>literally “God-BREATHED”.</a:t>
            </a:r>
          </a:p>
          <a:p>
            <a:endParaRPr lang="en-US" sz="3200" dirty="0"/>
          </a:p>
          <a:p>
            <a:r>
              <a:rPr lang="en-US" sz="3200" dirty="0" smtClean="0"/>
              <a:t>The </a:t>
            </a:r>
            <a:r>
              <a:rPr lang="en-US" sz="3200" dirty="0"/>
              <a:t>Scriptures </a:t>
            </a:r>
            <a:r>
              <a:rPr lang="en-US" sz="3200" dirty="0" smtClean="0"/>
              <a:t>had </a:t>
            </a:r>
            <a:r>
              <a:rPr lang="en-US" sz="3200" dirty="0"/>
              <a:t>a </a:t>
            </a:r>
            <a:r>
              <a:rPr lang="en-US" sz="3200" dirty="0" smtClean="0"/>
              <a:t>DIVINE ORIGIN and are AUTHORITATIVE.</a:t>
            </a:r>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a:xfrm>
            <a:off x="1796606" y="6356351"/>
            <a:ext cx="5550789" cy="365125"/>
          </a:xfrm>
        </p:spPr>
        <p:txBody>
          <a:bodyPr/>
          <a:lstStyle/>
          <a:p>
            <a:r>
              <a:rPr lang="en-US" dirty="0" smtClean="0"/>
              <a:t>Friday, March 31</a:t>
            </a:r>
            <a:r>
              <a:rPr lang="en-US" baseline="30000" dirty="0" smtClean="0"/>
              <a:t>st</a:t>
            </a:r>
            <a:r>
              <a:rPr lang="en-US" dirty="0" smtClean="0"/>
              <a:t>: Gospel Singing   |   Sunday, April 2</a:t>
            </a:r>
            <a:r>
              <a:rPr lang="en-US" baseline="30000" dirty="0" smtClean="0"/>
              <a:t>nd</a:t>
            </a:r>
            <a:r>
              <a:rPr lang="en-US" dirty="0" smtClean="0"/>
              <a:t>: Gospel Meeting</a:t>
            </a:r>
            <a:endParaRPr lang="en-US" dirty="0"/>
          </a:p>
        </p:txBody>
      </p:sp>
    </p:spTree>
    <p:extLst>
      <p:ext uri="{BB962C8B-B14F-4D97-AF65-F5344CB8AC3E}">
        <p14:creationId xmlns:p14="http://schemas.microsoft.com/office/powerpoint/2010/main" val="263644500"/>
      </p:ext>
    </p:extLst>
  </p:cSld>
  <p:clrMapOvr>
    <a:masterClrMapping/>
  </p:clrMapOvr>
  <mc:AlternateContent xmlns:mc="http://schemas.openxmlformats.org/markup-compatibility/2006">
    <mc:Choice xmlns:p14="http://schemas.microsoft.com/office/powerpoint/2010/main" Requires="p14">
      <p:transition spd="slow" p14:dur="125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Bible's Claim for </a:t>
            </a:r>
            <a:r>
              <a:rPr lang="en-US" dirty="0" smtClean="0"/>
              <a:t>ITSELF</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a:t>saith</a:t>
            </a:r>
            <a:r>
              <a:rPr lang="en-US" dirty="0"/>
              <a:t> the Lord” occurs 815 KJV</a:t>
            </a:r>
          </a:p>
          <a:p>
            <a:endParaRPr lang="en-US" dirty="0" smtClean="0"/>
          </a:p>
          <a:p>
            <a:r>
              <a:rPr lang="en-US" dirty="0" smtClean="0"/>
              <a:t>“</a:t>
            </a:r>
            <a:r>
              <a:rPr lang="en-US" dirty="0"/>
              <a:t>the word of the lord came to” 102 ESV</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a:xfrm>
            <a:off x="1796606" y="6356351"/>
            <a:ext cx="5550789" cy="365125"/>
          </a:xfrm>
        </p:spPr>
        <p:txBody>
          <a:bodyPr/>
          <a:lstStyle/>
          <a:p>
            <a:r>
              <a:rPr lang="en-US" dirty="0" smtClean="0"/>
              <a:t>Friday, March 31</a:t>
            </a:r>
            <a:r>
              <a:rPr lang="en-US" baseline="30000" dirty="0" smtClean="0"/>
              <a:t>st</a:t>
            </a:r>
            <a:r>
              <a:rPr lang="en-US" dirty="0" smtClean="0"/>
              <a:t>: Gospel Singing   |   Sunday, April 2</a:t>
            </a:r>
            <a:r>
              <a:rPr lang="en-US" baseline="30000" dirty="0" smtClean="0"/>
              <a:t>nd</a:t>
            </a:r>
            <a:r>
              <a:rPr lang="en-US" dirty="0" smtClean="0"/>
              <a:t>: Gospel Meeting</a:t>
            </a:r>
            <a:endParaRPr lang="en-US" dirty="0"/>
          </a:p>
        </p:txBody>
      </p:sp>
    </p:spTree>
    <p:extLst>
      <p:ext uri="{BB962C8B-B14F-4D97-AF65-F5344CB8AC3E}">
        <p14:creationId xmlns:p14="http://schemas.microsoft.com/office/powerpoint/2010/main" val="5272657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Bible's Claim for </a:t>
            </a:r>
            <a:r>
              <a:rPr lang="en-US" dirty="0" smtClean="0"/>
              <a:t>ITSELF</a:t>
            </a:r>
            <a:endParaRPr lang="en-US" dirty="0"/>
          </a:p>
        </p:txBody>
      </p:sp>
      <p:sp>
        <p:nvSpPr>
          <p:cNvPr id="3" name="Content Placeholder 2"/>
          <p:cNvSpPr>
            <a:spLocks noGrp="1"/>
          </p:cNvSpPr>
          <p:nvPr>
            <p:ph idx="1"/>
          </p:nvPr>
        </p:nvSpPr>
        <p:spPr/>
        <p:txBody>
          <a:bodyPr>
            <a:normAutofit/>
          </a:bodyPr>
          <a:lstStyle/>
          <a:p>
            <a:r>
              <a:rPr lang="en-US" sz="3200" dirty="0" smtClean="0"/>
              <a:t>“Then </a:t>
            </a:r>
            <a:r>
              <a:rPr lang="en-US" sz="3200" dirty="0"/>
              <a:t>the Lord said to Moses, </a:t>
            </a:r>
            <a:r>
              <a:rPr lang="en-US" sz="3200" dirty="0" smtClean="0"/>
              <a:t>‘Write </a:t>
            </a:r>
            <a:r>
              <a:rPr lang="en-US" sz="3200" dirty="0"/>
              <a:t>this as a memorial in a book and recite it in the ears of </a:t>
            </a:r>
            <a:r>
              <a:rPr lang="en-US" sz="3200" dirty="0" smtClean="0"/>
              <a:t>Joshua</a:t>
            </a:r>
            <a:r>
              <a:rPr lang="mr-IN" sz="3200" dirty="0" smtClean="0"/>
              <a:t>…</a:t>
            </a:r>
            <a:r>
              <a:rPr lang="en-US" sz="3200" dirty="0" smtClean="0"/>
              <a:t>.’” Exo</a:t>
            </a:r>
            <a:r>
              <a:rPr lang="en-US" sz="3200" dirty="0"/>
              <a:t>. </a:t>
            </a:r>
            <a:r>
              <a:rPr lang="en-US" sz="3200" dirty="0" smtClean="0"/>
              <a:t>17.14</a:t>
            </a:r>
          </a:p>
          <a:p>
            <a:endParaRPr lang="en-US" sz="3200" dirty="0"/>
          </a:p>
          <a:p>
            <a:r>
              <a:rPr lang="en-US" sz="3200" dirty="0" smtClean="0"/>
              <a:t>“The </a:t>
            </a:r>
            <a:r>
              <a:rPr lang="en-US" sz="3200" dirty="0"/>
              <a:t>Spirit of the Lord speaks by </a:t>
            </a:r>
            <a:r>
              <a:rPr lang="en-US" sz="3200" dirty="0" smtClean="0"/>
              <a:t>me; his </a:t>
            </a:r>
            <a:r>
              <a:rPr lang="en-US" sz="3200" dirty="0"/>
              <a:t>word is on my tongue</a:t>
            </a:r>
            <a:r>
              <a:rPr lang="en-US" sz="3200" dirty="0" smtClean="0"/>
              <a:t>.” </a:t>
            </a:r>
            <a:r>
              <a:rPr lang="en-US" sz="3200" dirty="0"/>
              <a:t>2 Sam. </a:t>
            </a:r>
            <a:r>
              <a:rPr lang="en-US" sz="3200" dirty="0" smtClean="0"/>
              <a:t>23.2</a:t>
            </a:r>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a:xfrm>
            <a:off x="1796606" y="6356351"/>
            <a:ext cx="5550789" cy="365125"/>
          </a:xfrm>
        </p:spPr>
        <p:txBody>
          <a:bodyPr/>
          <a:lstStyle/>
          <a:p>
            <a:r>
              <a:rPr lang="en-US" dirty="0" smtClean="0"/>
              <a:t>Friday, March 31</a:t>
            </a:r>
            <a:r>
              <a:rPr lang="en-US" baseline="30000" dirty="0" smtClean="0"/>
              <a:t>st</a:t>
            </a:r>
            <a:r>
              <a:rPr lang="en-US" dirty="0" smtClean="0"/>
              <a:t>: Gospel Singing   |   Sunday, April 2</a:t>
            </a:r>
            <a:r>
              <a:rPr lang="en-US" baseline="30000" dirty="0" smtClean="0"/>
              <a:t>nd</a:t>
            </a:r>
            <a:r>
              <a:rPr lang="en-US" dirty="0" smtClean="0"/>
              <a:t>: Gospel Meeting</a:t>
            </a:r>
            <a:endParaRPr lang="en-US" dirty="0"/>
          </a:p>
        </p:txBody>
      </p:sp>
    </p:spTree>
    <p:extLst>
      <p:ext uri="{BB962C8B-B14F-4D97-AF65-F5344CB8AC3E}">
        <p14:creationId xmlns:p14="http://schemas.microsoft.com/office/powerpoint/2010/main" val="1935394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Bible's Claim for ITSELF</a:t>
            </a:r>
          </a:p>
        </p:txBody>
      </p:sp>
      <p:sp>
        <p:nvSpPr>
          <p:cNvPr id="3" name="Content Placeholder 2"/>
          <p:cNvSpPr>
            <a:spLocks noGrp="1"/>
          </p:cNvSpPr>
          <p:nvPr>
            <p:ph idx="1"/>
          </p:nvPr>
        </p:nvSpPr>
        <p:spPr/>
        <p:txBody>
          <a:bodyPr>
            <a:normAutofit/>
          </a:bodyPr>
          <a:lstStyle/>
          <a:p>
            <a:pPr marL="0" lvl="1"/>
            <a:r>
              <a:rPr lang="en-US" sz="2800" dirty="0"/>
              <a:t>“Then the Lord put out his hand and touched my mouth. And the Lord said to me, ‘Behold, I have put my words in your mouth.’” </a:t>
            </a:r>
            <a:r>
              <a:rPr lang="en-US" sz="2800" dirty="0" smtClean="0"/>
              <a:t>Jer</a:t>
            </a:r>
            <a:r>
              <a:rPr lang="en-US" sz="2800" dirty="0"/>
              <a:t>. </a:t>
            </a:r>
            <a:r>
              <a:rPr lang="en-US" sz="2800" dirty="0" smtClean="0"/>
              <a:t>1.9</a:t>
            </a:r>
          </a:p>
          <a:p>
            <a:pPr marL="0" lvl="1"/>
            <a:endParaRPr lang="en-US" sz="2800" dirty="0"/>
          </a:p>
          <a:p>
            <a:pPr marL="0" lvl="1"/>
            <a:r>
              <a:rPr lang="en-US" sz="2800" dirty="0" smtClean="0"/>
              <a:t>“Thus </a:t>
            </a:r>
            <a:r>
              <a:rPr lang="en-US" sz="2800" dirty="0"/>
              <a:t>says the Lord: </a:t>
            </a:r>
            <a:r>
              <a:rPr lang="en-US" sz="2800" dirty="0" smtClean="0"/>
              <a:t>’Stand </a:t>
            </a:r>
            <a:r>
              <a:rPr lang="en-US" sz="2800" dirty="0"/>
              <a:t>in the court of the Lord's house, and speak to all the cities of Judah that come to worship in </a:t>
            </a:r>
            <a:r>
              <a:rPr lang="en-US" sz="2800" dirty="0" smtClean="0"/>
              <a:t>the house</a:t>
            </a:r>
          </a:p>
          <a:p>
            <a:pPr marL="0" lvl="1"/>
            <a:r>
              <a:rPr lang="en-US" sz="2800" dirty="0" smtClean="0"/>
              <a:t>of the Lord all the words that I</a:t>
            </a:r>
          </a:p>
          <a:p>
            <a:pPr marL="0" lvl="1"/>
            <a:r>
              <a:rPr lang="en-US" sz="2800" dirty="0" smtClean="0"/>
              <a:t>command </a:t>
            </a:r>
            <a:r>
              <a:rPr lang="en-US" sz="2800" dirty="0"/>
              <a:t>you to speak to </a:t>
            </a:r>
            <a:r>
              <a:rPr lang="en-US" sz="2800" dirty="0" smtClean="0"/>
              <a:t>them;</a:t>
            </a:r>
          </a:p>
          <a:p>
            <a:pPr marL="0" lvl="1"/>
            <a:r>
              <a:rPr lang="en-US" sz="2800" dirty="0" smtClean="0"/>
              <a:t>do </a:t>
            </a:r>
            <a:r>
              <a:rPr lang="en-US" sz="2800" dirty="0"/>
              <a:t>not hold back a word</a:t>
            </a:r>
            <a:r>
              <a:rPr lang="en-US" sz="2800" dirty="0" smtClean="0"/>
              <a:t>.’” Jer. 26.2</a:t>
            </a:r>
            <a:endParaRPr lang="en-US" sz="2800" dirty="0"/>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1952394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05899" cy="1325563"/>
          </a:xfrm>
        </p:spPr>
        <p:txBody>
          <a:bodyPr/>
          <a:lstStyle/>
          <a:p>
            <a:r>
              <a:rPr lang="en-US" dirty="0" smtClean="0"/>
              <a:t>Inspiration and the HOLY SPIRIT</a:t>
            </a:r>
            <a:endParaRPr lang="en-US" dirty="0"/>
          </a:p>
        </p:txBody>
      </p:sp>
      <p:sp>
        <p:nvSpPr>
          <p:cNvPr id="3" name="Content Placeholder 2"/>
          <p:cNvSpPr>
            <a:spLocks noGrp="1"/>
          </p:cNvSpPr>
          <p:nvPr>
            <p:ph idx="1"/>
          </p:nvPr>
        </p:nvSpPr>
        <p:spPr/>
        <p:txBody>
          <a:bodyPr>
            <a:normAutofit/>
          </a:bodyPr>
          <a:lstStyle/>
          <a:p>
            <a:r>
              <a:rPr lang="en-US" dirty="0" smtClean="0"/>
              <a:t>God </a:t>
            </a:r>
            <a:r>
              <a:rPr lang="en-US" dirty="0"/>
              <a:t>spoke </a:t>
            </a:r>
            <a:r>
              <a:rPr lang="en-US" dirty="0" smtClean="0"/>
              <a:t>through PROPHETS:</a:t>
            </a:r>
          </a:p>
          <a:p>
            <a:endParaRPr lang="en-US" dirty="0"/>
          </a:p>
          <a:p>
            <a:r>
              <a:rPr lang="en-US" dirty="0"/>
              <a:t>“Long ago, at many times and in many ways, God spoke to our fathers by the </a:t>
            </a:r>
            <a:r>
              <a:rPr lang="en-US" dirty="0" smtClean="0"/>
              <a:t>prophets” Heb. 1.1</a:t>
            </a:r>
            <a:endParaRPr lang="en-US" dirty="0"/>
          </a:p>
          <a:p>
            <a:endParaRPr lang="en-US" dirty="0" smtClean="0"/>
          </a:p>
          <a:p>
            <a:r>
              <a:rPr lang="en-US" dirty="0"/>
              <a:t>“according to the word of the Lord, which he spoke by his servant </a:t>
            </a:r>
            <a:r>
              <a:rPr lang="en-US" dirty="0" err="1"/>
              <a:t>Ahijah</a:t>
            </a:r>
            <a:r>
              <a:rPr lang="en-US" dirty="0"/>
              <a:t> the </a:t>
            </a:r>
            <a:r>
              <a:rPr lang="en-US" dirty="0" smtClean="0"/>
              <a:t>prophet” 1 Kings 14.18; cf. Zech. 7.12; Acts 1.16</a:t>
            </a:r>
          </a:p>
          <a:p>
            <a:endParaRPr lang="en-US" dirty="0"/>
          </a:p>
          <a:p>
            <a:r>
              <a:rPr lang="mr-IN" dirty="0"/>
              <a:t>1 </a:t>
            </a:r>
            <a:r>
              <a:rPr lang="mr-IN" dirty="0" err="1"/>
              <a:t>Peter</a:t>
            </a:r>
            <a:r>
              <a:rPr lang="mr-IN" dirty="0"/>
              <a:t> 1.10-12; 2 </a:t>
            </a:r>
            <a:r>
              <a:rPr lang="mr-IN" dirty="0" err="1"/>
              <a:t>Peter</a:t>
            </a:r>
            <a:r>
              <a:rPr lang="mr-IN" dirty="0"/>
              <a:t> 1.16-21; 3.2</a:t>
            </a:r>
            <a:endParaRPr lang="en-US" dirty="0" smtClean="0"/>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2009440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92836" cy="1325563"/>
          </a:xfrm>
        </p:spPr>
        <p:txBody>
          <a:bodyPr>
            <a:normAutofit/>
          </a:bodyPr>
          <a:lstStyle/>
          <a:p>
            <a:r>
              <a:rPr lang="en-US" dirty="0" smtClean="0"/>
              <a:t>Inspiration and the HOLY SPIRIT</a:t>
            </a:r>
            <a:endParaRPr lang="en-US" dirty="0"/>
          </a:p>
        </p:txBody>
      </p:sp>
      <p:sp>
        <p:nvSpPr>
          <p:cNvPr id="3" name="Content Placeholder 2"/>
          <p:cNvSpPr>
            <a:spLocks noGrp="1"/>
          </p:cNvSpPr>
          <p:nvPr>
            <p:ph idx="1"/>
          </p:nvPr>
        </p:nvSpPr>
        <p:spPr/>
        <p:txBody>
          <a:bodyPr>
            <a:normAutofit/>
          </a:bodyPr>
          <a:lstStyle/>
          <a:p>
            <a:pPr marL="0" lvl="1" algn="ctr"/>
            <a:r>
              <a:rPr lang="en-US" sz="2800" dirty="0"/>
              <a:t>God sent His </a:t>
            </a:r>
            <a:r>
              <a:rPr lang="en-US" sz="2800" dirty="0" smtClean="0"/>
              <a:t>WORD</a:t>
            </a:r>
          </a:p>
          <a:p>
            <a:pPr marL="0" lvl="1" algn="ctr"/>
            <a:endParaRPr lang="en-US" sz="2800" dirty="0" smtClean="0"/>
          </a:p>
          <a:p>
            <a:pPr marL="0" lvl="1" algn="ctr"/>
            <a:endParaRPr lang="en-US" sz="2800" dirty="0" smtClean="0"/>
          </a:p>
          <a:p>
            <a:pPr marL="0" lvl="1" algn="ctr"/>
            <a:r>
              <a:rPr lang="en-US" sz="2800" dirty="0" smtClean="0"/>
              <a:t>Through </a:t>
            </a:r>
            <a:r>
              <a:rPr lang="en-US" sz="2800" dirty="0"/>
              <a:t>His </a:t>
            </a:r>
            <a:r>
              <a:rPr lang="en-US" sz="2800" dirty="0" smtClean="0"/>
              <a:t>SPIRIT</a:t>
            </a:r>
          </a:p>
          <a:p>
            <a:pPr marL="0" lvl="1" algn="ctr"/>
            <a:endParaRPr lang="en-US" sz="2800" dirty="0" smtClean="0"/>
          </a:p>
          <a:p>
            <a:pPr marL="0" lvl="1" algn="ctr"/>
            <a:endParaRPr lang="en-US" sz="2800" dirty="0" smtClean="0"/>
          </a:p>
          <a:p>
            <a:pPr marL="0" lvl="1" algn="ctr"/>
            <a:r>
              <a:rPr lang="en-US" sz="2800" dirty="0" smtClean="0"/>
              <a:t>By </a:t>
            </a:r>
            <a:r>
              <a:rPr lang="en-US" sz="2800" dirty="0"/>
              <a:t>His </a:t>
            </a:r>
            <a:r>
              <a:rPr lang="en-US" sz="2800" dirty="0" smtClean="0"/>
              <a:t>PROPHETS</a:t>
            </a:r>
          </a:p>
          <a:p>
            <a:pPr marL="0" lvl="1" algn="ctr"/>
            <a:endParaRPr lang="en-US" sz="2800" dirty="0" smtClean="0"/>
          </a:p>
          <a:p>
            <a:pPr marL="0" lvl="1" algn="ctr"/>
            <a:endParaRPr lang="en-US" sz="2800" dirty="0" smtClean="0"/>
          </a:p>
          <a:p>
            <a:pPr marL="0" lvl="1" algn="ctr"/>
            <a:r>
              <a:rPr lang="en-US" sz="2800" dirty="0" smtClean="0"/>
              <a:t>To </a:t>
            </a:r>
            <a:r>
              <a:rPr lang="en-US" sz="2800" dirty="0"/>
              <a:t>His </a:t>
            </a:r>
            <a:r>
              <a:rPr lang="en-US" sz="2800" dirty="0" smtClean="0"/>
              <a:t>PEOPLE </a:t>
            </a:r>
            <a:endParaRPr lang="en-US" sz="2800" dirty="0"/>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
        <p:nvSpPr>
          <p:cNvPr id="6" name="Down Arrow 5"/>
          <p:cNvSpPr/>
          <p:nvPr/>
        </p:nvSpPr>
        <p:spPr>
          <a:xfrm>
            <a:off x="4369526" y="2377441"/>
            <a:ext cx="404949" cy="50945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own Arrow 6"/>
          <p:cNvSpPr/>
          <p:nvPr/>
        </p:nvSpPr>
        <p:spPr>
          <a:xfrm>
            <a:off x="4369526" y="3510448"/>
            <a:ext cx="404949" cy="50945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Down Arrow 7"/>
          <p:cNvSpPr/>
          <p:nvPr/>
        </p:nvSpPr>
        <p:spPr>
          <a:xfrm>
            <a:off x="4369526" y="4643456"/>
            <a:ext cx="404949" cy="50945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74746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47"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058150" cy="1325563"/>
          </a:xfrm>
        </p:spPr>
        <p:txBody>
          <a:bodyPr/>
          <a:lstStyle/>
          <a:p>
            <a:r>
              <a:rPr lang="en-US"/>
              <a:t>Inspiration and the HOLY SPIRIT</a:t>
            </a:r>
          </a:p>
        </p:txBody>
      </p:sp>
      <p:sp>
        <p:nvSpPr>
          <p:cNvPr id="3" name="Content Placeholder 2"/>
          <p:cNvSpPr>
            <a:spLocks noGrp="1"/>
          </p:cNvSpPr>
          <p:nvPr>
            <p:ph idx="1"/>
          </p:nvPr>
        </p:nvSpPr>
        <p:spPr/>
        <p:txBody>
          <a:bodyPr>
            <a:normAutofit/>
          </a:bodyPr>
          <a:lstStyle/>
          <a:p>
            <a:r>
              <a:rPr lang="en-US" sz="3200" dirty="0"/>
              <a:t>God spoke through </a:t>
            </a:r>
            <a:r>
              <a:rPr lang="en-US" sz="3200" dirty="0" smtClean="0"/>
              <a:t>JESUS:</a:t>
            </a:r>
          </a:p>
          <a:p>
            <a:endParaRPr lang="en-US" sz="3200" dirty="0"/>
          </a:p>
          <a:p>
            <a:r>
              <a:rPr lang="en-US" sz="3200" dirty="0" smtClean="0"/>
              <a:t>“</a:t>
            </a:r>
            <a:r>
              <a:rPr lang="mr-IN" sz="3200" dirty="0" smtClean="0"/>
              <a:t>…</a:t>
            </a:r>
            <a:r>
              <a:rPr lang="en-US" sz="3200" dirty="0"/>
              <a:t>but in these last days he has spoken to us by his </a:t>
            </a:r>
            <a:r>
              <a:rPr lang="en-US" sz="3200" dirty="0" smtClean="0"/>
              <a:t>Son</a:t>
            </a:r>
            <a:r>
              <a:rPr lang="mr-IN" sz="3200" dirty="0" smtClean="0"/>
              <a:t>…</a:t>
            </a:r>
            <a:r>
              <a:rPr lang="en-US" sz="3200" dirty="0" smtClean="0"/>
              <a:t>” Heb. 1.2</a:t>
            </a:r>
          </a:p>
          <a:p>
            <a:endParaRPr lang="en-US" sz="3200" dirty="0"/>
          </a:p>
          <a:p>
            <a:r>
              <a:rPr lang="en-US" sz="3200" dirty="0" smtClean="0"/>
              <a:t>Matt. 17.5; cf. </a:t>
            </a:r>
            <a:r>
              <a:rPr lang="en-US" sz="3200" dirty="0"/>
              <a:t>John </a:t>
            </a:r>
            <a:r>
              <a:rPr lang="en-US" sz="3200" dirty="0" smtClean="0"/>
              <a:t>12.47-49</a:t>
            </a:r>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56817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71213" cy="1325563"/>
          </a:xfrm>
        </p:spPr>
        <p:txBody>
          <a:bodyPr/>
          <a:lstStyle/>
          <a:p>
            <a:r>
              <a:rPr lang="en-US"/>
              <a:t>Inspiration and the HOLY SPIRIT</a:t>
            </a:r>
          </a:p>
        </p:txBody>
      </p:sp>
      <p:sp>
        <p:nvSpPr>
          <p:cNvPr id="3" name="Content Placeholder 2"/>
          <p:cNvSpPr>
            <a:spLocks noGrp="1"/>
          </p:cNvSpPr>
          <p:nvPr>
            <p:ph idx="1"/>
          </p:nvPr>
        </p:nvSpPr>
        <p:spPr/>
        <p:txBody>
          <a:bodyPr>
            <a:normAutofit/>
          </a:bodyPr>
          <a:lstStyle/>
          <a:p>
            <a:r>
              <a:rPr lang="en-US" sz="3200" dirty="0"/>
              <a:t>God spoke through the </a:t>
            </a:r>
            <a:r>
              <a:rPr lang="en-US" sz="3200" dirty="0" smtClean="0"/>
              <a:t>APOSTLES:</a:t>
            </a:r>
          </a:p>
          <a:p>
            <a:endParaRPr lang="en-US" sz="3200" dirty="0"/>
          </a:p>
          <a:p>
            <a:r>
              <a:rPr lang="en-US" sz="3200" dirty="0" smtClean="0"/>
              <a:t>The Spirit of God guided the apostles into all TRUTH and brought to their REMEMBRANCE all things: John </a:t>
            </a:r>
            <a:r>
              <a:rPr lang="en-US" sz="3200" dirty="0"/>
              <a:t>14.16-17, 26; 15.26-27; </a:t>
            </a:r>
            <a:r>
              <a:rPr lang="en-US" sz="3200" dirty="0" smtClean="0"/>
              <a:t>16.13</a:t>
            </a:r>
          </a:p>
        </p:txBody>
      </p:sp>
      <p:sp>
        <p:nvSpPr>
          <p:cNvPr id="4" name="Date Placeholder 3"/>
          <p:cNvSpPr>
            <a:spLocks noGrp="1"/>
          </p:cNvSpPr>
          <p:nvPr>
            <p:ph type="dt" sz="half" idx="10"/>
          </p:nvPr>
        </p:nvSpPr>
        <p:spPr/>
        <p:txBody>
          <a:bodyPr/>
          <a:lstStyle/>
          <a:p>
            <a:r>
              <a:rPr lang="en-US" smtClean="0"/>
              <a:t>txkchurch.com</a:t>
            </a:r>
            <a:endParaRPr lang="en-US" dirty="0"/>
          </a:p>
        </p:txBody>
      </p:sp>
      <p:sp>
        <p:nvSpPr>
          <p:cNvPr id="5" name="Footer Placeholder 4"/>
          <p:cNvSpPr>
            <a:spLocks noGrp="1"/>
          </p:cNvSpPr>
          <p:nvPr>
            <p:ph type="ftr" sz="quarter" idx="11"/>
          </p:nvPr>
        </p:nvSpPr>
        <p:spPr/>
        <p:txBody>
          <a:bodyPr/>
          <a:lstStyle/>
          <a:p>
            <a:r>
              <a:rPr lang="en-US" smtClean="0"/>
              <a:t>Friday, March 31</a:t>
            </a:r>
            <a:r>
              <a:rPr lang="en-US" baseline="30000" smtClean="0"/>
              <a:t>st</a:t>
            </a:r>
            <a:r>
              <a:rPr lang="en-US" smtClean="0"/>
              <a:t>: Gospel Singing   |   Sunday, April 2</a:t>
            </a:r>
            <a:r>
              <a:rPr lang="en-US" baseline="30000" smtClean="0"/>
              <a:t>nd</a:t>
            </a:r>
            <a:r>
              <a:rPr lang="en-US" smtClean="0"/>
              <a:t>: Gospel Meeting</a:t>
            </a:r>
            <a:endParaRPr lang="en-US" dirty="0"/>
          </a:p>
        </p:txBody>
      </p:sp>
    </p:spTree>
    <p:extLst>
      <p:ext uri="{BB962C8B-B14F-4D97-AF65-F5344CB8AC3E}">
        <p14:creationId xmlns:p14="http://schemas.microsoft.com/office/powerpoint/2010/main" val="1544916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TotalTime>
  <Words>462</Words>
  <Application>Microsoft Macintosh PowerPoint</Application>
  <PresentationFormat>On-screen Show (4:3)</PresentationFormat>
  <Paragraphs>99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Calibri Light</vt:lpstr>
      <vt:lpstr>Corbel</vt:lpstr>
      <vt:lpstr>Arial</vt:lpstr>
      <vt:lpstr>Office Theme</vt:lpstr>
      <vt:lpstr>PowerPoint Presentation</vt:lpstr>
      <vt:lpstr>What Is INSPIRATION?</vt:lpstr>
      <vt:lpstr>The Bible's Claim for ITSELF</vt:lpstr>
      <vt:lpstr>The Bible's Claim for ITSELF</vt:lpstr>
      <vt:lpstr>The Bible's Claim for ITSELF</vt:lpstr>
      <vt:lpstr>Inspiration and the HOLY SPIRIT</vt:lpstr>
      <vt:lpstr>Inspiration and the HOLY SPIRIT</vt:lpstr>
      <vt:lpstr>Inspiration and the HOLY SPIRIT</vt:lpstr>
      <vt:lpstr>Inspiration and the HOLY SPIRIT</vt:lpstr>
      <vt:lpstr>Inspiration and the HOLY SPIRIT</vt:lpstr>
      <vt:lpstr>Inspiration and the HOLY SPIRIT</vt:lpstr>
      <vt:lpstr>Inspiration and the HOLY SPIRIT</vt:lpstr>
      <vt:lpstr>Inspiration and the HOLY SPIRIT</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30</cp:revision>
  <dcterms:created xsi:type="dcterms:W3CDTF">2017-03-25T21:56:15Z</dcterms:created>
  <dcterms:modified xsi:type="dcterms:W3CDTF">2017-03-26T04:26:29Z</dcterms:modified>
</cp:coreProperties>
</file>