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6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76524-78D0-564C-975B-97E80A4DCAC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A95B-DE69-C34B-B9D9-DEB8CA645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A95B-DE69-C34B-B9D9-DEB8CA6453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A95B-DE69-C34B-B9D9-DEB8CA6453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C564-39DA-C144-B9F9-B24DDD74E522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txkchurch.com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C6C-69D3-E948-97D1-25F90DCA92A1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4BB0-1B78-8D4B-AD09-8B1AFD3CAB50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 algn="l"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 algn="l"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 algn="l"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 algn="l"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CEC28872-69A0-C045-BC89-C0FEC4D78FE0}" type="datetime1">
              <a:rPr lang="en-US" smtClean="0"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txkchurch.com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3432-BF5C-694C-BF33-4A84ECE9400C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86-5F66-8546-B9A1-5A64EC0C5C91}" type="datetime1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C7A6-063E-7742-A25F-07641F41929E}" type="datetime1">
              <a:rPr lang="en-US" smtClean="0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4C02-8900-7D44-8CBA-E06DF4224E52}" type="datetime1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4790-0DFE-1D4D-87D8-44780C7EE750}" type="datetime1">
              <a:rPr lang="en-US" smtClean="0"/>
              <a:t>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110-0B85-564E-BF6E-365FB5BF7203}" type="datetime1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1FE3-03A5-DE46-AD4F-B174318D3962}" type="datetime1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4171-3860-354F-8F32-DF5C7F2B0DF1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9971-5424-AC4A-BFA6-DEC62789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1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REMEMBER Paul’s LEADERSHIP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sz="2800" dirty="0" smtClean="0"/>
              <a:t>He </a:t>
            </a:r>
            <a:r>
              <a:rPr lang="en-US" sz="2800" dirty="0"/>
              <a:t>SERVED with humility: </a:t>
            </a:r>
            <a:r>
              <a:rPr lang="en-US" sz="2800" dirty="0" smtClean="0"/>
              <a:t>19, 31, 33-35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	He </a:t>
            </a:r>
            <a:r>
              <a:rPr lang="en-US" dirty="0"/>
              <a:t>SUFFERED for Christ: </a:t>
            </a:r>
            <a:r>
              <a:rPr lang="en-US" dirty="0" smtClean="0"/>
              <a:t>19, 22-25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800" dirty="0" smtClean="0"/>
              <a:t>He </a:t>
            </a:r>
            <a:r>
              <a:rPr lang="en-US" sz="2800" dirty="0"/>
              <a:t>SHOWED everything profitable: </a:t>
            </a:r>
            <a:r>
              <a:rPr lang="en-US" sz="2800" dirty="0" smtClean="0"/>
              <a:t>20, 27, 32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Paul’s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4400" dirty="0"/>
              <a:t>“In EVERYTHING I SHOWED YOU that by working hard IN THIS MANNER YOU must help the weak and remember the words of the Lord Jesus</a:t>
            </a:r>
            <a:r>
              <a:rPr lang="en-US" sz="4400" dirty="0" smtClean="0"/>
              <a:t>…”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656216" y="496388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rbel" charset="0"/>
                <a:ea typeface="Corbel" charset="0"/>
                <a:cs typeface="Corbel" charset="0"/>
              </a:rPr>
              <a:t>Acts 20.35 (NASB</a:t>
            </a:r>
            <a:r>
              <a:rPr lang="en-US" sz="2400" b="1" dirty="0" smtClean="0">
                <a:latin typeface="Corbel" charset="0"/>
                <a:ea typeface="Corbel" charset="0"/>
                <a:cs typeface="Corbel" charset="0"/>
              </a:rPr>
              <a:t>)</a:t>
            </a:r>
            <a:endParaRPr lang="en-US" sz="2400" b="1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Paul’s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91" y="1825625"/>
            <a:ext cx="8280219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Paul’s </a:t>
            </a:r>
            <a:r>
              <a:rPr lang="en-US" sz="3200" dirty="0"/>
              <a:t>manner of life was/is an EXAMPLE </a:t>
            </a:r>
            <a:r>
              <a:rPr lang="en-US" sz="3200" dirty="0" smtClean="0"/>
              <a:t>for others </a:t>
            </a:r>
            <a:r>
              <a:rPr lang="en-US" sz="3200" dirty="0"/>
              <a:t>to </a:t>
            </a:r>
            <a:r>
              <a:rPr lang="en-US" sz="3200" dirty="0" smtClean="0"/>
              <a:t>FOLLOW: Acts </a:t>
            </a:r>
            <a:r>
              <a:rPr lang="en-US" sz="3200" dirty="0"/>
              <a:t>20.18, 31, 34, 35</a:t>
            </a:r>
            <a:r>
              <a:rPr lang="en-US" sz="3200" dirty="0" smtClean="0"/>
              <a:t>; </a:t>
            </a:r>
            <a:r>
              <a:rPr lang="en-US" sz="3200" dirty="0"/>
              <a:t>1 Cor. </a:t>
            </a:r>
            <a:r>
              <a:rPr lang="en-US" sz="3200" dirty="0" smtClean="0"/>
              <a:t>11.1</a:t>
            </a:r>
            <a:r>
              <a:rPr lang="en-US" sz="3200" dirty="0"/>
              <a:t>; Phil. 3.17; 2 Tim. </a:t>
            </a:r>
            <a:r>
              <a:rPr lang="en-US" sz="3200" dirty="0" smtClean="0"/>
              <a:t>3.10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He </a:t>
            </a:r>
            <a:r>
              <a:rPr lang="en-US" sz="3200" dirty="0" smtClean="0"/>
              <a:t>TAUGHT </a:t>
            </a:r>
            <a:r>
              <a:rPr lang="en-US" sz="3200" dirty="0"/>
              <a:t>the shepherds </a:t>
            </a:r>
            <a:r>
              <a:rPr lang="en-US" sz="3200" dirty="0" smtClean="0"/>
              <a:t>how </a:t>
            </a:r>
            <a:r>
              <a:rPr lang="en-US" sz="3200" dirty="0"/>
              <a:t>to </a:t>
            </a:r>
            <a:r>
              <a:rPr lang="en-US" sz="3200" dirty="0" smtClean="0"/>
              <a:t>SHEPHERD</a:t>
            </a:r>
            <a:endParaRPr lang="en-US" sz="3200" dirty="0"/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He left an example of </a:t>
            </a:r>
            <a:r>
              <a:rPr lang="en-US" sz="3200" dirty="0" smtClean="0"/>
              <a:t>DEDICATION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and </a:t>
            </a:r>
            <a:r>
              <a:rPr lang="en-US" sz="3200" dirty="0"/>
              <a:t>DEVOTION: Acts </a:t>
            </a:r>
            <a:r>
              <a:rPr lang="en-US" sz="3200" dirty="0" smtClean="0"/>
              <a:t>20.22-24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IMITATE Paul’s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000" dirty="0" smtClean="0"/>
              <a:t>Pay </a:t>
            </a:r>
            <a:r>
              <a:rPr lang="en-US" sz="3000" dirty="0"/>
              <a:t>careful ATTENTION: </a:t>
            </a:r>
            <a:r>
              <a:rPr lang="en-US" sz="3000" dirty="0" smtClean="0"/>
              <a:t>28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30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000" dirty="0" smtClean="0"/>
              <a:t>OVERSEE </a:t>
            </a:r>
            <a:r>
              <a:rPr lang="en-US" sz="3000" dirty="0"/>
              <a:t>and SHEPHERD: </a:t>
            </a:r>
            <a:r>
              <a:rPr lang="en-US" sz="3000" dirty="0" smtClean="0"/>
              <a:t>28b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30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000" dirty="0" smtClean="0"/>
              <a:t>Be </a:t>
            </a:r>
            <a:r>
              <a:rPr lang="en-US" sz="3000" dirty="0"/>
              <a:t>ALERT for sin and error: 29-32, </a:t>
            </a:r>
            <a:r>
              <a:rPr lang="en-US" sz="3000" dirty="0" smtClean="0"/>
              <a:t>27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30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000" dirty="0" smtClean="0"/>
              <a:t>Be </a:t>
            </a:r>
            <a:r>
              <a:rPr lang="en-US" sz="3000" dirty="0"/>
              <a:t>PROPERLY motivated: </a:t>
            </a:r>
            <a:r>
              <a:rPr lang="en-US" sz="3000" dirty="0" smtClean="0"/>
              <a:t>31, 33-34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30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000" dirty="0" smtClean="0"/>
              <a:t>Be DILIGENT, HELPFUL, and REMEMBER Jesus’ words: 31, 34-35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152</Words>
  <Application>Microsoft Macintosh PowerPoint</Application>
  <PresentationFormat>On-screen Show (4:3)</PresentationFormat>
  <Paragraphs>31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REMEMBER Paul’s LEADERSHIP</vt:lpstr>
      <vt:lpstr>CONSIDER Paul’s PATTERN</vt:lpstr>
      <vt:lpstr>CONSIDER Paul’s PATTERN</vt:lpstr>
      <vt:lpstr>IMITATE Paul’s FAITH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14</cp:revision>
  <dcterms:created xsi:type="dcterms:W3CDTF">2017-02-25T03:37:40Z</dcterms:created>
  <dcterms:modified xsi:type="dcterms:W3CDTF">2017-02-26T14:13:15Z</dcterms:modified>
</cp:coreProperties>
</file>