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56" r:id="rId3"/>
    <p:sldId id="268" r:id="rId4"/>
    <p:sldId id="282" r:id="rId5"/>
    <p:sldId id="269" r:id="rId6"/>
    <p:sldId id="270" r:id="rId7"/>
    <p:sldId id="271" r:id="rId8"/>
    <p:sldId id="272" r:id="rId9"/>
    <p:sldId id="273" r:id="rId10"/>
    <p:sldId id="274" r:id="rId11"/>
    <p:sldId id="283" r:id="rId12"/>
    <p:sldId id="284" r:id="rId13"/>
    <p:sldId id="276" r:id="rId14"/>
    <p:sldId id="277" r:id="rId15"/>
    <p:sldId id="278" r:id="rId16"/>
    <p:sldId id="279" r:id="rId17"/>
    <p:sldId id="280" r:id="rId18"/>
    <p:sldId id="281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271"/>
    <p:restoredTop sz="94692"/>
  </p:normalViewPr>
  <p:slideViewPr>
    <p:cSldViewPr snapToGrid="0" snapToObjects="1">
      <p:cViewPr varScale="1">
        <p:scale>
          <a:sx n="87" d="100"/>
          <a:sy n="87" d="100"/>
        </p:scale>
        <p:origin x="19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9858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ED1-7DC8-E849-B441-688BEBF6DAC5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8B347-B7AE-7143-B56F-FA68E7276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2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Corbel" charset="0"/>
          <a:ea typeface="Corbel" charset="0"/>
          <a:cs typeface="Corbe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726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End of all things at hand</a:t>
            </a:r>
            <a:r>
              <a:rPr lang="en-US" dirty="0" smtClean="0"/>
              <a:t>: cf. v17</a:t>
            </a:r>
            <a:endParaRPr lang="en-US" dirty="0"/>
          </a:p>
          <a:p>
            <a:pPr lvl="1"/>
            <a:r>
              <a:rPr lang="en-US" dirty="0"/>
              <a:t>If second coming, why at hand in the 1st </a:t>
            </a:r>
            <a:r>
              <a:rPr lang="en-US" dirty="0" smtClean="0"/>
              <a:t>century?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destruction of Jerusalem, why the end of all things?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Persecution and death </a:t>
            </a:r>
            <a:r>
              <a:rPr lang="en-US" dirty="0"/>
              <a:t>coming upon </a:t>
            </a:r>
            <a:r>
              <a:rPr lang="en-US" dirty="0" smtClean="0"/>
              <a:t>them</a:t>
            </a:r>
            <a:r>
              <a:rPr lang="en-US" dirty="0"/>
              <a:t>: cf. </a:t>
            </a:r>
            <a:r>
              <a:rPr lang="en-US" dirty="0" smtClean="0"/>
              <a:t>12?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the end is coming, be self-controlled (serious; sound </a:t>
            </a:r>
            <a:r>
              <a:rPr lang="en-US" dirty="0" smtClean="0"/>
              <a:t>judgment</a:t>
            </a:r>
            <a:r>
              <a:rPr lang="en-US" dirty="0"/>
              <a:t>) and sober-minded (watchful; alert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9373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Our love needs to be fervent, </a:t>
            </a:r>
            <a:r>
              <a:rPr lang="en-US" sz="2400" dirty="0" smtClean="0"/>
              <a:t>“intense</a:t>
            </a:r>
            <a:r>
              <a:rPr lang="en-US" sz="2400" dirty="0"/>
              <a:t>, serious, </a:t>
            </a:r>
            <a:r>
              <a:rPr lang="en-US" sz="2400" dirty="0" smtClean="0"/>
              <a:t>earnest”</a:t>
            </a:r>
            <a:endParaRPr lang="en-US" sz="24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Love </a:t>
            </a:r>
            <a:r>
              <a:rPr lang="en-US" dirty="0"/>
              <a:t>is the foundation of our service.</a:t>
            </a:r>
          </a:p>
          <a:p>
            <a:pPr lvl="1"/>
            <a:r>
              <a:rPr lang="en-US" dirty="0"/>
              <a:t>Love should grow and abound.</a:t>
            </a:r>
          </a:p>
          <a:p>
            <a:pPr lvl="1"/>
            <a:r>
              <a:rPr lang="en-US" dirty="0"/>
              <a:t>Love manifests itself physically </a:t>
            </a:r>
            <a:r>
              <a:rPr lang="en-US" dirty="0" smtClean="0"/>
              <a:t>in hospitality without complaint, etc.</a:t>
            </a:r>
            <a:endParaRPr lang="en-US" dirty="0"/>
          </a:p>
          <a:p>
            <a:pPr lvl="1"/>
            <a:r>
              <a:rPr lang="en-US" dirty="0"/>
              <a:t>Love manifests itself spiritually when we do not overlook </a:t>
            </a:r>
            <a:r>
              <a:rPr lang="en-US" dirty="0" smtClean="0"/>
              <a:t>sin, etc.: </a:t>
            </a:r>
            <a:r>
              <a:rPr lang="en-US" dirty="0"/>
              <a:t>Matt. 18.15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need to love our brethren. All we have in this world is each other.</a:t>
            </a:r>
          </a:p>
        </p:txBody>
      </p:sp>
    </p:spTree>
    <p:extLst>
      <p:ext uri="{BB962C8B-B14F-4D97-AF65-F5344CB8AC3E}">
        <p14:creationId xmlns:p14="http://schemas.microsoft.com/office/powerpoint/2010/main" val="487787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Love covers sin: Prov. 10.12; 17.9; 19.11</a:t>
            </a:r>
          </a:p>
          <a:p>
            <a:pPr lvl="1"/>
            <a:endParaRPr lang="en-US" dirty="0" smtClean="0"/>
          </a:p>
          <a:p>
            <a:pPr lvl="1"/>
            <a:r>
              <a:rPr lang="en-US" sz="3200" dirty="0" smtClean="0"/>
              <a:t>Love </a:t>
            </a:r>
            <a:r>
              <a:rPr lang="en-US" sz="3200" dirty="0"/>
              <a:t>stands ready to forgive.</a:t>
            </a:r>
          </a:p>
          <a:p>
            <a:pPr lvl="1"/>
            <a:r>
              <a:rPr lang="en-US" sz="3200" dirty="0" smtClean="0"/>
              <a:t>Love </a:t>
            </a:r>
            <a:r>
              <a:rPr lang="en-US" sz="3200" dirty="0"/>
              <a:t>does not gossip about it.</a:t>
            </a:r>
          </a:p>
          <a:p>
            <a:pPr lvl="1"/>
            <a:r>
              <a:rPr lang="en-US" sz="3200" dirty="0"/>
              <a:t>Love does not overlook sin.</a:t>
            </a:r>
          </a:p>
          <a:p>
            <a:pPr lvl="1"/>
            <a:r>
              <a:rPr lang="en-US" sz="3200" dirty="0"/>
              <a:t>Love does not keep a record: 1 Cor. 13.5</a:t>
            </a:r>
          </a:p>
        </p:txBody>
      </p:sp>
    </p:spTree>
    <p:extLst>
      <p:ext uri="{BB962C8B-B14F-4D97-AF65-F5344CB8AC3E}">
        <p14:creationId xmlns:p14="http://schemas.microsoft.com/office/powerpoint/2010/main" val="1028929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825625"/>
            <a:ext cx="8515350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Gifts</a:t>
            </a:r>
            <a:r>
              <a:rPr lang="en-US" dirty="0"/>
              <a:t>: </a:t>
            </a:r>
            <a:r>
              <a:rPr lang="en-US" dirty="0" smtClean="0"/>
              <a:t>natural </a:t>
            </a:r>
            <a:r>
              <a:rPr lang="en-US" dirty="0"/>
              <a:t>abilities and </a:t>
            </a:r>
            <a:r>
              <a:rPr lang="en-US" dirty="0" smtClean="0"/>
              <a:t>talents: Rom</a:t>
            </a:r>
            <a:r>
              <a:rPr lang="en-US" dirty="0"/>
              <a:t>. </a:t>
            </a:r>
            <a:r>
              <a:rPr lang="en-US" dirty="0" smtClean="0"/>
              <a:t>12.6-8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gifts are given by the grace of God.</a:t>
            </a:r>
          </a:p>
          <a:p>
            <a:pPr lvl="1"/>
            <a:r>
              <a:rPr lang="en-US" dirty="0"/>
              <a:t>These gifts are to be used for serving one another, not self.</a:t>
            </a:r>
          </a:p>
          <a:p>
            <a:pPr lvl="1"/>
            <a:r>
              <a:rPr lang="en-US" dirty="0"/>
              <a:t>These gifts are to bring about glory to God.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Are </a:t>
            </a:r>
            <a:r>
              <a:rPr lang="en-US" dirty="0"/>
              <a:t>we using our gifts?</a:t>
            </a:r>
          </a:p>
          <a:p>
            <a:pPr lvl="1"/>
            <a:r>
              <a:rPr lang="en-US" dirty="0"/>
              <a:t>Are we appreciative of God’s grace?</a:t>
            </a:r>
          </a:p>
          <a:p>
            <a:pPr lvl="1"/>
            <a:r>
              <a:rPr lang="en-US" dirty="0"/>
              <a:t>Are we good stewards of these gifts? Faithful stewards will use their talents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50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Examples of using gifts: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Speaking </a:t>
            </a:r>
            <a:r>
              <a:rPr lang="en-US" dirty="0"/>
              <a:t>for the Lord? Speak His word! 2 Tim. 4.2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Serving </a:t>
            </a:r>
            <a:r>
              <a:rPr lang="en-US" dirty="0"/>
              <a:t>others? Do so by the strength [ability] supplied by God.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purpose of our gifts is to bring about glory to God.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If </a:t>
            </a:r>
            <a:r>
              <a:rPr lang="en-US" dirty="0"/>
              <a:t>this is the case, why do we sometimes look down on our gifts or others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95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We ought not be surprised: Matt. 5.11-12; Mark 13.9-13; John </a:t>
            </a:r>
            <a:r>
              <a:rPr lang="en-US" dirty="0" smtClean="0"/>
              <a:t>15.18-20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This </a:t>
            </a:r>
            <a:r>
              <a:rPr lang="en-US" dirty="0"/>
              <a:t>is what happens when light exposes darkness: John </a:t>
            </a:r>
            <a:r>
              <a:rPr lang="en-US" dirty="0" smtClean="0"/>
              <a:t>3.19-21</a:t>
            </a:r>
          </a:p>
          <a:p>
            <a:pPr lvl="0"/>
            <a:endParaRPr lang="en-US" dirty="0"/>
          </a:p>
          <a:p>
            <a:r>
              <a:rPr lang="en-US" dirty="0"/>
              <a:t>This is what we signed up for. Expect it.</a:t>
            </a:r>
          </a:p>
          <a:p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we preparing the saints for what’s to come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88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Trials test the genuineness of our </a:t>
            </a:r>
            <a:r>
              <a:rPr lang="en-US" dirty="0" smtClean="0"/>
              <a:t>faith: Psalm 66.10</a:t>
            </a:r>
            <a:r>
              <a:rPr lang="en-US" dirty="0"/>
              <a:t>; </a:t>
            </a:r>
            <a:r>
              <a:rPr lang="en-US" dirty="0" smtClean="0"/>
              <a:t>Prov. 27.21</a:t>
            </a:r>
            <a:r>
              <a:rPr lang="en-US" dirty="0"/>
              <a:t>; 1 Peter </a:t>
            </a:r>
            <a:r>
              <a:rPr lang="en-US" dirty="0" smtClean="0"/>
              <a:t>1.6-7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better to correct our lifestyles during the testing than be surprised when the Lord returns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0"/>
            <a:r>
              <a:rPr lang="en-US" dirty="0"/>
              <a:t>If we aren’t to be surprised when facing fiery trials, then do we have a right to either blame God or question God (“Why me? What did I do Lord?”)? Acts 14.22; 2 Tim. </a:t>
            </a:r>
            <a:r>
              <a:rPr lang="en-US" dirty="0" smtClean="0"/>
              <a:t>3.12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45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“rejoice to the extent [to the degree] that you partake of Christ’s sufferings” Rom. 8.17; to the degree that we suffer as Christ suffered.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Partake</a:t>
            </a:r>
            <a:r>
              <a:rPr lang="en-US" dirty="0"/>
              <a:t>: share, fellowship: 1 Peter 3.17-18; Phil. </a:t>
            </a:r>
            <a:r>
              <a:rPr lang="en-US" dirty="0" smtClean="0"/>
              <a:t>3.20</a:t>
            </a:r>
          </a:p>
          <a:p>
            <a:endParaRPr lang="en-US" dirty="0"/>
          </a:p>
          <a:p>
            <a:r>
              <a:rPr lang="en-US" dirty="0"/>
              <a:t>Don’t complain, you’re in fellowship with Christ; instead rejoice: Acts 5.41; 16.25; Rom. 5.3; Col. 1.24; Heb. 10.34; 1 Peter 1.6, 9; cf. Rom. 8.18; Luke 6.22-23; 2 Tim. 2.12; Rom. 8.18; 2 Cor. </a:t>
            </a:r>
            <a:r>
              <a:rPr lang="en-US" dirty="0" smtClean="0"/>
              <a:t>4.17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55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If reviled for the name of Christ [for righteousness’ sake]: cf. 1 Peter 3.14; cf. Matt. 5.11; Acts 5.41; 9.16; </a:t>
            </a:r>
            <a:r>
              <a:rPr lang="en-US" dirty="0" smtClean="0"/>
              <a:t>21.13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Let’s not say, “woe </a:t>
            </a:r>
            <a:r>
              <a:rPr lang="en-US" dirty="0"/>
              <a:t>is me” </a:t>
            </a:r>
            <a:r>
              <a:rPr lang="en-US" dirty="0" smtClean="0"/>
              <a:t>when we </a:t>
            </a:r>
            <a:r>
              <a:rPr lang="en-US" dirty="0"/>
              <a:t>are suffering for doing </a:t>
            </a:r>
            <a:r>
              <a:rPr lang="en-US" dirty="0" smtClean="0"/>
              <a:t>good. Rejoice!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/>
              <a:t>Spirit of glory and of God rests upon you”: God is with us and approves of us! Cf. Isaiah 11.2; Heb. 13.5; Matt. </a:t>
            </a:r>
            <a:r>
              <a:rPr lang="en-US" dirty="0" smtClean="0"/>
              <a:t>28.20,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44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Suffering for sin is simply receiving what you deserve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Don’t be ashamed of being a Christian. Be ashamed of sin: Rom. </a:t>
            </a:r>
            <a:r>
              <a:rPr lang="en-US" dirty="0" smtClean="0"/>
              <a:t>6.21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1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5074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Notice </a:t>
            </a:r>
            <a:r>
              <a:rPr lang="en-US" dirty="0"/>
              <a:t>what our life is suppose to look like after baptism </a:t>
            </a:r>
            <a:r>
              <a:rPr lang="en-US" dirty="0" smtClean="0"/>
              <a:t>and a cleansed </a:t>
            </a:r>
            <a:r>
              <a:rPr lang="en-US" dirty="0"/>
              <a:t>conscience: </a:t>
            </a:r>
            <a:r>
              <a:rPr lang="en-US" dirty="0" smtClean="0"/>
              <a:t>cf. 3.21 </a:t>
            </a:r>
            <a:endParaRPr lang="en-US" dirty="0"/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Cease </a:t>
            </a:r>
            <a:r>
              <a:rPr lang="en-US" dirty="0"/>
              <a:t>from sin.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Live </a:t>
            </a:r>
            <a:r>
              <a:rPr lang="en-US" dirty="0"/>
              <a:t>the rest of the time in the flesh no longer for </a:t>
            </a:r>
            <a:r>
              <a:rPr lang="en-US" dirty="0" smtClean="0"/>
              <a:t>the lust of </a:t>
            </a:r>
            <a:r>
              <a:rPr lang="en-US" dirty="0"/>
              <a:t>men, but for the will </a:t>
            </a:r>
            <a:r>
              <a:rPr lang="en-US" dirty="0" smtClean="0"/>
              <a:t>of </a:t>
            </a:r>
            <a:r>
              <a:rPr lang="en-US" dirty="0"/>
              <a:t>God</a:t>
            </a:r>
            <a:r>
              <a:rPr lang="en-US" dirty="0" smtClean="0"/>
              <a:t>.</a:t>
            </a:r>
            <a:endParaRPr lang="en-US" dirty="0"/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With </a:t>
            </a:r>
            <a:r>
              <a:rPr lang="en-US" dirty="0"/>
              <a:t>God's help, endure suffering.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Be </a:t>
            </a:r>
            <a:r>
              <a:rPr lang="en-US" dirty="0"/>
              <a:t>self-controlled and sober-minded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Keep </a:t>
            </a:r>
            <a:r>
              <a:rPr lang="en-US" dirty="0"/>
              <a:t>loving one another earnestly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Show </a:t>
            </a:r>
            <a:r>
              <a:rPr lang="en-US" dirty="0"/>
              <a:t>hospitality to one another without grumbling.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Use </a:t>
            </a:r>
            <a:r>
              <a:rPr lang="en-US" dirty="0"/>
              <a:t>your gift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Don't </a:t>
            </a:r>
            <a:r>
              <a:rPr lang="en-US" dirty="0"/>
              <a:t>be surprised at the suffering.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Rejoice </a:t>
            </a:r>
            <a:r>
              <a:rPr lang="en-US" dirty="0"/>
              <a:t>insofar as you share Christ's sufferings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dirty="0" smtClean="0"/>
              <a:t>Suffer </a:t>
            </a:r>
            <a:r>
              <a:rPr lang="en-US" dirty="0"/>
              <a:t>as a Christian, not as an evil doer.</a:t>
            </a:r>
          </a:p>
        </p:txBody>
      </p:sp>
    </p:spTree>
    <p:extLst>
      <p:ext uri="{BB962C8B-B14F-4D97-AF65-F5344CB8AC3E}">
        <p14:creationId xmlns:p14="http://schemas.microsoft.com/office/powerpoint/2010/main" val="172286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Judgment: v17 seems to compare with v6-7 and 12</a:t>
            </a:r>
          </a:p>
          <a:p>
            <a:pPr lvl="1"/>
            <a:r>
              <a:rPr lang="en-US" dirty="0"/>
              <a:t>House of God (church): 1 Tim. 3.15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seems Peter is saying that judgment starts with us because we are suffering for the sake of righteousness.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God allows His household to be chastised, then what will be the outcome of those who do the chastising? Cf. Heb. 12.1-11; 1 Cor. </a:t>
            </a:r>
            <a:r>
              <a:rPr lang="en-US" dirty="0" smtClean="0"/>
              <a:t>11.32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9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600" dirty="0"/>
              <a:t>Sometimes we don’t make it through the suffering because we don’t trust God: cf. 1 Peter 2.23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trust Him by suffering according to </a:t>
            </a:r>
            <a:r>
              <a:rPr lang="en-US" dirty="0" smtClean="0"/>
              <a:t>His </a:t>
            </a:r>
            <a:r>
              <a:rPr lang="en-US" dirty="0"/>
              <a:t>will.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trust Him by committing our souls to </a:t>
            </a:r>
            <a:r>
              <a:rPr lang="en-US" dirty="0" smtClean="0"/>
              <a:t>Him.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trust Him by always doing what is right!</a:t>
            </a:r>
          </a:p>
        </p:txBody>
      </p:sp>
    </p:spTree>
    <p:extLst>
      <p:ext uri="{BB962C8B-B14F-4D97-AF65-F5344CB8AC3E}">
        <p14:creationId xmlns:p14="http://schemas.microsoft.com/office/powerpoint/2010/main" val="202401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254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Arm yourself with the same "way of thinking</a:t>
            </a:r>
            <a:r>
              <a:rPr lang="en-US" dirty="0" smtClean="0"/>
              <a:t>", "</a:t>
            </a:r>
            <a:r>
              <a:rPr lang="en-US" dirty="0"/>
              <a:t>mind", "</a:t>
            </a:r>
            <a:r>
              <a:rPr lang="en-US" dirty="0" smtClean="0"/>
              <a:t>purpose” (</a:t>
            </a:r>
            <a:r>
              <a:rPr lang="en-US" dirty="0"/>
              <a:t>attitude or </a:t>
            </a:r>
            <a:r>
              <a:rPr lang="en-US" dirty="0" smtClean="0"/>
              <a:t>determination).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need to think like Christ: Phil. 2.1-5; Col. </a:t>
            </a:r>
            <a:r>
              <a:rPr lang="en-US" dirty="0" smtClean="0"/>
              <a:t>3.1-3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does Christ think about suffering? 2.20-23; </a:t>
            </a:r>
            <a:r>
              <a:rPr lang="en-US" dirty="0" smtClean="0"/>
              <a:t>3.13-18</a:t>
            </a:r>
          </a:p>
          <a:p>
            <a:endParaRPr lang="en-US" dirty="0"/>
          </a:p>
          <a:p>
            <a:r>
              <a:rPr lang="en-US" dirty="0"/>
              <a:t>We need to get to the point where obedience is more important than our desire to avoid pain and </a:t>
            </a:r>
            <a:r>
              <a:rPr lang="en-US" dirty="0" smtClean="0"/>
              <a:t>suffering.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0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"he" of “cease from sin” cannot be referring to Jesus: 2.22; </a:t>
            </a:r>
            <a:r>
              <a:rPr lang="en-US" dirty="0" smtClean="0"/>
              <a:t>4.2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cannot claim, "I sin because 'I'm human'". No, Peter says do not </a:t>
            </a:r>
            <a:r>
              <a:rPr lang="en-US" dirty="0" smtClean="0"/>
              <a:t>live </a:t>
            </a:r>
            <a:r>
              <a:rPr lang="en-US" dirty="0"/>
              <a:t>as humans for </a:t>
            </a:r>
            <a:r>
              <a:rPr lang="en-US" dirty="0" smtClean="0"/>
              <a:t>yourself</a:t>
            </a:r>
            <a:r>
              <a:rPr lang="en-US" dirty="0"/>
              <a:t>, but for </a:t>
            </a:r>
            <a:r>
              <a:rPr lang="en-US" dirty="0" smtClean="0"/>
              <a:t>God’s </a:t>
            </a:r>
            <a:r>
              <a:rPr lang="en-US" dirty="0"/>
              <a:t>will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it comes to </a:t>
            </a:r>
            <a:r>
              <a:rPr lang="en-US" dirty="0" smtClean="0"/>
              <a:t>sin, ”Enough </a:t>
            </a:r>
            <a:r>
              <a:rPr lang="en-US" dirty="0"/>
              <a:t>is </a:t>
            </a:r>
            <a:r>
              <a:rPr lang="en-US" dirty="0" smtClean="0"/>
              <a:t>enough!”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0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Unless, however</a:t>
            </a:r>
            <a:r>
              <a:rPr lang="en-US" dirty="0"/>
              <a:t>, </a:t>
            </a:r>
            <a:r>
              <a:rPr lang="en-US" dirty="0" smtClean="0"/>
              <a:t>Peter’s </a:t>
            </a:r>
            <a:r>
              <a:rPr lang="en-US" dirty="0"/>
              <a:t>point is that since Jesus suffered in the flesh and died he ceased from sin in the sense that he was done with sin: cf. Rom. </a:t>
            </a:r>
            <a:r>
              <a:rPr lang="en-US" dirty="0" smtClean="0"/>
              <a:t>6.9-10</a:t>
            </a:r>
          </a:p>
          <a:p>
            <a:endParaRPr lang="en-US" dirty="0"/>
          </a:p>
          <a:p>
            <a:r>
              <a:rPr lang="en-US" dirty="0"/>
              <a:t>This shows that we too must cease </a:t>
            </a:r>
            <a:r>
              <a:rPr lang="en-US" dirty="0" smtClean="0"/>
              <a:t>from </a:t>
            </a:r>
            <a:r>
              <a:rPr lang="en-US" dirty="0"/>
              <a:t>sin now because we have died to sin also: cf. Rom. 6.2, 5-11; 1 Peter </a:t>
            </a:r>
            <a:r>
              <a:rPr lang="en-US" dirty="0" smtClean="0"/>
              <a:t>2.24</a:t>
            </a:r>
          </a:p>
          <a:p>
            <a:endParaRPr lang="en-US" dirty="0"/>
          </a:p>
          <a:p>
            <a:r>
              <a:rPr lang="en-US" dirty="0"/>
              <a:t>Since Christ is done with sin, we too must be done with sin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55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past behavior was </a:t>
            </a:r>
            <a:r>
              <a:rPr lang="en-US" dirty="0" smtClean="0"/>
              <a:t>“normal” </a:t>
            </a:r>
            <a:r>
              <a:rPr lang="en-US" dirty="0"/>
              <a:t>according </a:t>
            </a:r>
            <a:r>
              <a:rPr lang="en-US" dirty="0" smtClean="0"/>
              <a:t>to the </a:t>
            </a:r>
            <a:r>
              <a:rPr lang="en-US" dirty="0"/>
              <a:t>world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Surprised, shocked, offended that one no longer participates </a:t>
            </a:r>
            <a:r>
              <a:rPr lang="en-US" dirty="0" smtClean="0"/>
              <a:t>in </a:t>
            </a:r>
            <a:r>
              <a:rPr lang="en-US" dirty="0"/>
              <a:t>these things. Consider </a:t>
            </a:r>
            <a:r>
              <a:rPr lang="en-US" dirty="0" smtClean="0"/>
              <a:t>that </a:t>
            </a:r>
            <a:r>
              <a:rPr lang="en-US" dirty="0"/>
              <a:t>the </a:t>
            </a:r>
            <a:r>
              <a:rPr lang="en-US" dirty="0" smtClean="0"/>
              <a:t>Christian’s lifestyle </a:t>
            </a:r>
            <a:r>
              <a:rPr lang="en-US" dirty="0"/>
              <a:t>will expose the sins of the world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"Malign you" / "speak evil of </a:t>
            </a:r>
            <a:r>
              <a:rPr lang="en-US" dirty="0" smtClean="0"/>
              <a:t>you” (revile</a:t>
            </a:r>
            <a:r>
              <a:rPr lang="en-US" dirty="0"/>
              <a:t>, </a:t>
            </a:r>
            <a:r>
              <a:rPr lang="en-US" dirty="0" smtClean="0"/>
              <a:t>etc.): Not </a:t>
            </a:r>
            <a:r>
              <a:rPr lang="en-US" dirty="0"/>
              <a:t>only does the world </a:t>
            </a:r>
            <a:r>
              <a:rPr lang="en-US" dirty="0" smtClean="0"/>
              <a:t>think </a:t>
            </a:r>
            <a:r>
              <a:rPr lang="en-US" dirty="0"/>
              <a:t>this person </a:t>
            </a:r>
            <a:r>
              <a:rPr lang="en-US" dirty="0" smtClean="0"/>
              <a:t>strange and boring, </a:t>
            </a:r>
            <a:r>
              <a:rPr lang="en-US" dirty="0"/>
              <a:t>but unloving, offensive, </a:t>
            </a:r>
            <a:r>
              <a:rPr lang="en-US" dirty="0" smtClean="0"/>
              <a:t>a bigot,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5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Sinners will give account to a judge that is ready to judge: </a:t>
            </a:r>
            <a:r>
              <a:rPr lang="en-US" dirty="0" smtClean="0"/>
              <a:t>2 Cor</a:t>
            </a:r>
            <a:r>
              <a:rPr lang="en-US" dirty="0"/>
              <a:t>. 5.10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will be judged: both living and dead (we have a soul that </a:t>
            </a:r>
            <a:r>
              <a:rPr lang="en-US" dirty="0" smtClean="0"/>
              <a:t>lives </a:t>
            </a:r>
            <a:r>
              <a:rPr lang="en-US" dirty="0"/>
              <a:t>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We do not have to take revenge on those who harm us. God will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21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"Preached to the </a:t>
            </a:r>
            <a:r>
              <a:rPr lang="en-US" dirty="0" smtClean="0"/>
              <a:t>dead": The </a:t>
            </a:r>
            <a:r>
              <a:rPr lang="en-US" dirty="0"/>
              <a:t>dead of v5.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They </a:t>
            </a:r>
            <a:r>
              <a:rPr lang="en-US" dirty="0"/>
              <a:t>were preached to while living so that they </a:t>
            </a:r>
            <a:r>
              <a:rPr lang="en-US" dirty="0" smtClean="0"/>
              <a:t>could </a:t>
            </a:r>
            <a:r>
              <a:rPr lang="en-US" dirty="0"/>
              <a:t>have a chance </a:t>
            </a:r>
            <a:r>
              <a:rPr lang="en-US" dirty="0" smtClean="0"/>
              <a:t>to </a:t>
            </a:r>
            <a:r>
              <a:rPr lang="en-US" dirty="0"/>
              <a:t>obey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r>
              <a:rPr lang="en-US" dirty="0"/>
              <a:t>Why suffer for righteousness’ sake if we will be shown mercy in the afterlife? The gospel was not preached to the physical </a:t>
            </a:r>
            <a:r>
              <a:rPr lang="en-US" dirty="0" smtClean="0"/>
              <a:t>dead, but the spiritual dead.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Whether </a:t>
            </a:r>
            <a:r>
              <a:rPr lang="en-US" dirty="0"/>
              <a:t>we obey or not, we still die; we should want to </a:t>
            </a:r>
            <a:r>
              <a:rPr lang="en-US" dirty="0" smtClean="0"/>
              <a:t>die </a:t>
            </a:r>
            <a:r>
              <a:rPr lang="en-US" dirty="0"/>
              <a:t>knowing we are in </a:t>
            </a:r>
            <a:r>
              <a:rPr lang="en-US" dirty="0" smtClean="0"/>
              <a:t>Christ.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7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"that though judged in the flesh the way </a:t>
            </a:r>
            <a:r>
              <a:rPr lang="en-US" dirty="0" smtClean="0"/>
              <a:t>people are</a:t>
            </a:r>
            <a:r>
              <a:rPr lang="en-US" dirty="0"/>
              <a:t>" / "that </a:t>
            </a:r>
            <a:r>
              <a:rPr lang="en-US" dirty="0" smtClean="0"/>
              <a:t>they </a:t>
            </a:r>
            <a:r>
              <a:rPr lang="en-US" dirty="0"/>
              <a:t>might be judged </a:t>
            </a:r>
            <a:r>
              <a:rPr lang="en-US" dirty="0" smtClean="0"/>
              <a:t>according </a:t>
            </a:r>
            <a:r>
              <a:rPr lang="en-US" dirty="0"/>
              <a:t>to men in the </a:t>
            </a:r>
            <a:r>
              <a:rPr lang="en-US" dirty="0" smtClean="0"/>
              <a:t>flesh”</a:t>
            </a:r>
          </a:p>
          <a:p>
            <a:endParaRPr lang="en-US" dirty="0"/>
          </a:p>
          <a:p>
            <a:r>
              <a:rPr lang="en-US" dirty="0"/>
              <a:t>God judges how one conducts himself in the body (in the </a:t>
            </a:r>
            <a:r>
              <a:rPr lang="en-US" dirty="0" smtClean="0"/>
              <a:t>flesh</a:t>
            </a:r>
            <a:r>
              <a:rPr lang="en-US" dirty="0"/>
              <a:t>): 2 Cor. </a:t>
            </a:r>
            <a:r>
              <a:rPr lang="en-US" dirty="0" smtClean="0"/>
              <a:t>5.10</a:t>
            </a:r>
          </a:p>
          <a:p>
            <a:endParaRPr lang="en-US" dirty="0"/>
          </a:p>
          <a:p>
            <a:r>
              <a:rPr lang="en-US" dirty="0"/>
              <a:t>Man (in the flesh) judges </a:t>
            </a:r>
            <a:r>
              <a:rPr lang="en-US" dirty="0" smtClean="0"/>
              <a:t>faithful Christians </a:t>
            </a:r>
            <a:r>
              <a:rPr lang="en-US" dirty="0"/>
              <a:t>(</a:t>
            </a:r>
            <a:r>
              <a:rPr lang="en-US" dirty="0" smtClean="0"/>
              <a:t>wrongfully). The judging seems to connect with v4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Condemned in the flesh; vindicated in the spirit: 1 Peter </a:t>
            </a:r>
            <a:r>
              <a:rPr lang="en-US" dirty="0" smtClean="0"/>
              <a:t>3.18; </a:t>
            </a:r>
            <a:r>
              <a:rPr lang="en-US" dirty="0"/>
              <a:t>1 Thess. 4.13-17; </a:t>
            </a:r>
            <a:r>
              <a:rPr lang="en-US" dirty="0" smtClean="0"/>
              <a:t>5.5-10; </a:t>
            </a:r>
            <a:r>
              <a:rPr lang="en-US" dirty="0"/>
              <a:t>2 Thess. </a:t>
            </a:r>
            <a:r>
              <a:rPr lang="en-US" dirty="0" smtClean="0"/>
              <a:t>1.5-12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713</TotalTime>
  <Words>1390</Words>
  <Application>Microsoft Macintosh PowerPoint</Application>
  <PresentationFormat>On-screen Show (4:3)</PresentationFormat>
  <Paragraphs>150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Corbel</vt:lpstr>
      <vt:lpstr>Wingdings</vt:lpstr>
      <vt:lpstr>Arial</vt:lpstr>
      <vt:lpstr>Office Theme</vt:lpstr>
      <vt:lpstr>PowerPoint Presentation</vt:lpstr>
      <vt:lpstr>1-6</vt:lpstr>
      <vt:lpstr>1-6</vt:lpstr>
      <vt:lpstr>1-6</vt:lpstr>
      <vt:lpstr>1-6</vt:lpstr>
      <vt:lpstr>1-6</vt:lpstr>
      <vt:lpstr>1-6</vt:lpstr>
      <vt:lpstr>1-6</vt:lpstr>
      <vt:lpstr>1-6</vt:lpstr>
      <vt:lpstr>7-11</vt:lpstr>
      <vt:lpstr>7-11</vt:lpstr>
      <vt:lpstr>7-11</vt:lpstr>
      <vt:lpstr>7-11</vt:lpstr>
      <vt:lpstr>7-11</vt:lpstr>
      <vt:lpstr>12-19</vt:lpstr>
      <vt:lpstr>12-19</vt:lpstr>
      <vt:lpstr>12-19</vt:lpstr>
      <vt:lpstr>12-19</vt:lpstr>
      <vt:lpstr>12-19</vt:lpstr>
      <vt:lpstr>12-19</vt:lpstr>
      <vt:lpstr>12-19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48</cp:revision>
  <dcterms:created xsi:type="dcterms:W3CDTF">2017-01-08T03:36:34Z</dcterms:created>
  <dcterms:modified xsi:type="dcterms:W3CDTF">2017-02-08T23:31:44Z</dcterms:modified>
</cp:coreProperties>
</file>