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5D36D-4B36-BC44-9283-F8F785BF8E38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24B25-70BE-CF45-ADA3-A8F87A9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4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4B25-70BE-CF45-ADA3-A8F87A996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4EF2-5E74-A847-83AB-FB0CC6517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8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txkchurch.com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Must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003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Unity </a:t>
            </a:r>
            <a:r>
              <a:rPr lang="en-US" dirty="0"/>
              <a:t>of </a:t>
            </a:r>
            <a:r>
              <a:rPr lang="en-US" dirty="0" smtClean="0"/>
              <a:t>Action: Eph. 4.1</a:t>
            </a:r>
          </a:p>
          <a:p>
            <a:r>
              <a:rPr lang="en-US" dirty="0" smtClean="0"/>
              <a:t>Maintained </a:t>
            </a:r>
            <a:r>
              <a:rPr lang="en-US" dirty="0"/>
              <a:t>by keeping a worthy walk of </a:t>
            </a:r>
            <a:r>
              <a:rPr lang="en-US" dirty="0" smtClean="0"/>
              <a:t>unity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Unity </a:t>
            </a:r>
            <a:r>
              <a:rPr lang="en-US" dirty="0"/>
              <a:t>of </a:t>
            </a:r>
            <a:r>
              <a:rPr lang="en-US" dirty="0" smtClean="0"/>
              <a:t>Attitude</a:t>
            </a:r>
            <a:r>
              <a:rPr lang="en-US" dirty="0"/>
              <a:t>: 4.2-3</a:t>
            </a:r>
          </a:p>
          <a:p>
            <a:r>
              <a:rPr lang="en-US" dirty="0" smtClean="0"/>
              <a:t>Maintained </a:t>
            </a:r>
            <a:r>
              <a:rPr lang="en-US" dirty="0"/>
              <a:t>by keeping the attitudes for </a:t>
            </a:r>
            <a:r>
              <a:rPr lang="en-US" dirty="0" smtClean="0"/>
              <a:t>unity</a:t>
            </a:r>
          </a:p>
          <a:p>
            <a:endParaRPr lang="en-US" dirty="0"/>
          </a:p>
          <a:p>
            <a:r>
              <a:rPr lang="en-US" dirty="0"/>
              <a:t>Unity of </a:t>
            </a:r>
            <a:r>
              <a:rPr lang="en-US" dirty="0" smtClean="0"/>
              <a:t>Agreement: </a:t>
            </a:r>
            <a:r>
              <a:rPr lang="en-US" dirty="0"/>
              <a:t>4.4-6</a:t>
            </a:r>
            <a:endParaRPr lang="en-US" dirty="0" smtClean="0"/>
          </a:p>
          <a:p>
            <a:r>
              <a:rPr lang="en-US" dirty="0" smtClean="0"/>
              <a:t>Maintained </a:t>
            </a:r>
            <a:r>
              <a:rPr lang="en-US" dirty="0"/>
              <a:t>by keeping the platform for </a:t>
            </a:r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2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en-US" dirty="0"/>
              <a:t>to </a:t>
            </a:r>
            <a:r>
              <a:rPr lang="en-US" dirty="0" smtClean="0"/>
              <a:t>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3616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</a:t>
            </a:r>
            <a:r>
              <a:rPr lang="en-US" dirty="0"/>
              <a:t>we understand that God desires unity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we appreciate the value of </a:t>
            </a:r>
            <a:r>
              <a:rPr lang="en-US" dirty="0" smtClean="0"/>
              <a:t>unity?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 smtClean="0"/>
              <a:t>diligent to maintain unity?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we care about the </a:t>
            </a:r>
            <a:r>
              <a:rPr lang="en-US" dirty="0" smtClean="0"/>
              <a:t>well-being </a:t>
            </a:r>
            <a:r>
              <a:rPr lang="en-US" dirty="0"/>
              <a:t>of the church?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we allow feelings, opinions, preferences, favoritisms, etc. to </a:t>
            </a:r>
            <a:r>
              <a:rPr lang="en-US" dirty="0" smtClean="0"/>
              <a:t>destroy unity?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8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88801" y="299012"/>
            <a:ext cx="6335363" cy="6259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buFont typeface="Arial"/>
              <a:buNone/>
              <a:defRPr sz="2800" b="1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For the sinner: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Believe: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Acts 16.31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Repent: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Acts 2.38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Confess faith: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1 Tim. 6.12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Be immersed: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Acts 22.16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rbel"/>
              <a:ea typeface=""/>
              <a:cs typeface="Corbe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For the saint: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Remain faithful: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Rev. 2.10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Repent: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Col. 3.5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Confess faults: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bel"/>
                <a:ea typeface=""/>
                <a:cs typeface="Corbel"/>
              </a:rPr>
              <a:t>1 John 1.9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/>
              <a:ea typeface="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145</Words>
  <Application>Microsoft Macintosh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We Must Maintain</vt:lpstr>
      <vt:lpstr>Eager to Maintain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</cp:revision>
  <dcterms:created xsi:type="dcterms:W3CDTF">2017-02-05T19:33:20Z</dcterms:created>
  <dcterms:modified xsi:type="dcterms:W3CDTF">2017-02-06T17:14:24Z</dcterms:modified>
</cp:coreProperties>
</file>