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0"/>
  </p:notesMasterIdLst>
  <p:sldIdLst>
    <p:sldId id="261" r:id="rId3"/>
    <p:sldId id="302" r:id="rId4"/>
    <p:sldId id="274" r:id="rId5"/>
    <p:sldId id="303" r:id="rId6"/>
    <p:sldId id="284" r:id="rId7"/>
    <p:sldId id="285" r:id="rId8"/>
    <p:sldId id="30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6341" autoAdjust="0"/>
  </p:normalViewPr>
  <p:slideViewPr>
    <p:cSldViewPr snapToGrid="0" snapToObjects="1">
      <p:cViewPr>
        <p:scale>
          <a:sx n="82" d="100"/>
          <a:sy n="82" d="100"/>
        </p:scale>
        <p:origin x="2704" y="824"/>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9429D-C84D-D245-AC0B-A4286F24A4B9}" type="datetimeFigureOut">
              <a:rPr lang="en-US" smtClean="0"/>
              <a:t>2/16/17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D3CAC-7C36-1444-A3C5-6209CE221B7A}" type="slidenum">
              <a:rPr lang="en-US" smtClean="0"/>
              <a:t>‹#›</a:t>
            </a:fld>
            <a:endParaRPr lang="en-US"/>
          </a:p>
        </p:txBody>
      </p:sp>
    </p:spTree>
    <p:extLst>
      <p:ext uri="{BB962C8B-B14F-4D97-AF65-F5344CB8AC3E}">
        <p14:creationId xmlns:p14="http://schemas.microsoft.com/office/powerpoint/2010/main" val="52366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DD3CAC-7C36-1444-A3C5-6209CE221B7A}" type="slidenum">
              <a:rPr lang="en-US" smtClean="0"/>
              <a:t>1</a:t>
            </a:fld>
            <a:endParaRPr lang="en-US"/>
          </a:p>
        </p:txBody>
      </p:sp>
    </p:spTree>
    <p:extLst>
      <p:ext uri="{BB962C8B-B14F-4D97-AF65-F5344CB8AC3E}">
        <p14:creationId xmlns:p14="http://schemas.microsoft.com/office/powerpoint/2010/main" val="83955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71342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60974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14423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3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1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87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46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96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3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26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93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solidFill>
                  <a:schemeClr val="tx1"/>
                </a:solidFill>
              </a:defRPr>
            </a:lvl1pPr>
          </a:lstStyle>
          <a:p>
            <a:r>
              <a:rPr lang="en-US" dirty="0" err="1" smtClean="0"/>
              <a:t>txkchurch.com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5948497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21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24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17888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30771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txkchurch.com</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04539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txkchurch.com</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300622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txkchurch.com</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56610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146338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4490-B710-0B4C-A774-52AFDB17C0CE}" type="slidenum">
              <a:rPr lang="en-US" smtClean="0"/>
              <a:t>‹#›</a:t>
            </a:fld>
            <a:endParaRPr lang="en-US"/>
          </a:p>
        </p:txBody>
      </p:sp>
    </p:spTree>
    <p:extLst>
      <p:ext uri="{BB962C8B-B14F-4D97-AF65-F5344CB8AC3E}">
        <p14:creationId xmlns:p14="http://schemas.microsoft.com/office/powerpoint/2010/main" val="2420489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r>
              <a:rPr lang="en-US" smtClean="0"/>
              <a:t>txkchurch.com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032B4490-B710-0B4C-A774-52AFDB17C0CE}" type="slidenum">
              <a:rPr lang="en-US" smtClean="0"/>
              <a:pPr/>
              <a:t>‹#›</a:t>
            </a:fld>
            <a:endParaRPr lang="en-US"/>
          </a:p>
        </p:txBody>
      </p:sp>
    </p:spTree>
    <p:extLst>
      <p:ext uri="{BB962C8B-B14F-4D97-AF65-F5344CB8AC3E}">
        <p14:creationId xmlns:p14="http://schemas.microsoft.com/office/powerpoint/2010/main" val="120647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457200" rtl="0" eaLnBrk="1" latinLnBrk="0" hangingPunct="1">
        <a:spcBef>
          <a:spcPct val="0"/>
        </a:spcBef>
        <a:buNone/>
        <a:defRPr sz="4400"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a:cs typeface="Corbel"/>
              </a:defRPr>
            </a:lvl1pPr>
          </a:lstStyle>
          <a:p>
            <a:r>
              <a:rPr lang="en-US" smtClean="0">
                <a:solidFill>
                  <a:prstClr val="black">
                    <a:tint val="75000"/>
                  </a:prstClr>
                </a:solidFill>
              </a:rPr>
              <a:t>txkchurch.com</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a:cs typeface="Corbe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a:cs typeface="Corbel"/>
              </a:defRPr>
            </a:lvl1pPr>
          </a:lstStyle>
          <a:p>
            <a:fld id="{032B4490-B710-0B4C-A774-52AFDB17C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98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defTabSz="457200" rtl="0" eaLnBrk="1" latinLnBrk="0" hangingPunct="1">
        <a:spcBef>
          <a:spcPct val="0"/>
        </a:spcBef>
        <a:buNone/>
        <a:defRPr sz="4400"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err="1" smtClean="0">
                <a:solidFill>
                  <a:schemeClr val="bg1"/>
                </a:solidFill>
              </a:rPr>
              <a:t>txkchurch.com</a:t>
            </a:r>
            <a:endParaRPr lang="en-US" dirty="0">
              <a:solidFill>
                <a:schemeClr val="bg1"/>
              </a:solidFill>
            </a:endParaRPr>
          </a:p>
        </p:txBody>
      </p:sp>
    </p:spTree>
    <p:extLst>
      <p:ext uri="{BB962C8B-B14F-4D97-AF65-F5344CB8AC3E}">
        <p14:creationId xmlns:p14="http://schemas.microsoft.com/office/powerpoint/2010/main" val="1458555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t>God’s Will for Us: SANCTIFICATION</a:t>
            </a:r>
            <a:endParaRPr lang="en-US" sz="4000" b="1" dirty="0"/>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t>ABSTAIN from sexual immorality: 3</a:t>
            </a:r>
          </a:p>
          <a:p>
            <a:pPr marL="0" indent="0">
              <a:spcBef>
                <a:spcPts val="0"/>
              </a:spcBef>
              <a:buNone/>
            </a:pPr>
            <a:endParaRPr lang="en-US" b="1" dirty="0"/>
          </a:p>
          <a:p>
            <a:pPr marL="0" indent="0">
              <a:spcBef>
                <a:spcPts val="0"/>
              </a:spcBef>
              <a:buNone/>
            </a:pPr>
            <a:r>
              <a:rPr lang="en-US" b="1" dirty="0" smtClean="0"/>
              <a:t>CONTROL [master] </a:t>
            </a:r>
            <a:r>
              <a:rPr lang="en-US" b="1" dirty="0"/>
              <a:t>the </a:t>
            </a:r>
            <a:r>
              <a:rPr lang="en-US" b="1" dirty="0" smtClean="0"/>
              <a:t>body: 4-5</a:t>
            </a:r>
          </a:p>
          <a:p>
            <a:pPr marL="400050" lvl="1" indent="0">
              <a:spcBef>
                <a:spcPts val="0"/>
              </a:spcBef>
              <a:buNone/>
            </a:pPr>
            <a:r>
              <a:rPr lang="en-US" b="1" dirty="0" smtClean="0"/>
              <a:t>1 </a:t>
            </a:r>
            <a:r>
              <a:rPr lang="en-US" b="1" dirty="0"/>
              <a:t>Peter 2.11; 2 Tim. 2.22; Col. </a:t>
            </a:r>
            <a:r>
              <a:rPr lang="en-US" b="1" dirty="0" smtClean="0"/>
              <a:t>3.5; </a:t>
            </a:r>
            <a:r>
              <a:rPr lang="mr-IN" b="1" dirty="0" err="1" smtClean="0"/>
              <a:t>Matt</a:t>
            </a:r>
            <a:r>
              <a:rPr lang="mr-IN" b="1" dirty="0"/>
              <a:t>. </a:t>
            </a:r>
            <a:r>
              <a:rPr lang="mr-IN" b="1" dirty="0" smtClean="0"/>
              <a:t>5.27-2</a:t>
            </a:r>
            <a:r>
              <a:rPr lang="en-US" b="1" dirty="0" smtClean="0"/>
              <a:t>8; </a:t>
            </a:r>
            <a:r>
              <a:rPr lang="mr-IN" b="1" dirty="0" err="1" smtClean="0"/>
              <a:t>Mark</a:t>
            </a:r>
            <a:r>
              <a:rPr lang="mr-IN" b="1" dirty="0" smtClean="0"/>
              <a:t> </a:t>
            </a:r>
            <a:r>
              <a:rPr lang="mr-IN" b="1" dirty="0"/>
              <a:t>7.20-23; </a:t>
            </a:r>
            <a:r>
              <a:rPr lang="mr-IN" b="1" dirty="0" err="1"/>
              <a:t>Rom</a:t>
            </a:r>
            <a:r>
              <a:rPr lang="mr-IN" b="1" dirty="0"/>
              <a:t>. </a:t>
            </a:r>
            <a:r>
              <a:rPr lang="mr-IN" b="1" dirty="0" smtClean="0"/>
              <a:t>13.13-</a:t>
            </a:r>
            <a:r>
              <a:rPr lang="en-US" b="1" dirty="0" smtClean="0"/>
              <a:t>14</a:t>
            </a:r>
          </a:p>
          <a:p>
            <a:pPr marL="0" indent="0">
              <a:spcBef>
                <a:spcPts val="0"/>
              </a:spcBef>
              <a:buNone/>
            </a:pPr>
            <a:endParaRPr lang="en-US" b="1" dirty="0"/>
          </a:p>
          <a:p>
            <a:pPr marL="0" indent="0">
              <a:spcBef>
                <a:spcPts val="0"/>
              </a:spcBef>
              <a:buNone/>
            </a:pPr>
            <a:r>
              <a:rPr lang="en-US" b="1" dirty="0" smtClean="0"/>
              <a:t>LOVE one another: 6, 9</a:t>
            </a:r>
          </a:p>
        </p:txBody>
      </p:sp>
      <p:sp>
        <p:nvSpPr>
          <p:cNvPr id="5" name="Date Placeholder 4"/>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111350173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n-US" sz="4000" b="1" dirty="0" smtClean="0">
                <a:latin typeface="Corbel"/>
                <a:cs typeface="Corbel"/>
              </a:rPr>
              <a:t>A MISUSE </a:t>
            </a:r>
            <a:r>
              <a:rPr lang="en-US" sz="4000" b="1" dirty="0">
                <a:latin typeface="Corbel"/>
                <a:cs typeface="Corbel"/>
              </a:rPr>
              <a:t>o</a:t>
            </a:r>
            <a:r>
              <a:rPr lang="en-US" sz="4000" b="1" dirty="0" smtClean="0">
                <a:latin typeface="Corbel"/>
                <a:cs typeface="Corbel"/>
              </a:rPr>
              <a:t>f the Body</a:t>
            </a:r>
            <a:endParaRPr lang="en-US" sz="4000" b="1" dirty="0">
              <a:latin typeface="Corbel"/>
              <a:cs typeface="Corbel"/>
            </a:endParaRPr>
          </a:p>
        </p:txBody>
      </p:sp>
      <p:sp>
        <p:nvSpPr>
          <p:cNvPr id="3" name="Content Placeholder 2"/>
          <p:cNvSpPr>
            <a:spLocks noGrp="1"/>
          </p:cNvSpPr>
          <p:nvPr>
            <p:ph idx="1"/>
          </p:nvPr>
        </p:nvSpPr>
        <p:spPr>
          <a:xfrm>
            <a:off x="337185" y="1600200"/>
            <a:ext cx="8469630" cy="4525963"/>
          </a:xfrm>
        </p:spPr>
        <p:txBody>
          <a:bodyPr>
            <a:noAutofit/>
          </a:bodyPr>
          <a:lstStyle/>
          <a:p>
            <a:pPr marL="0" indent="0">
              <a:spcBef>
                <a:spcPts val="0"/>
              </a:spcBef>
              <a:buNone/>
            </a:pPr>
            <a:r>
              <a:rPr lang="en-US" sz="2800" b="1" dirty="0" smtClean="0"/>
              <a:t>The body </a:t>
            </a:r>
            <a:r>
              <a:rPr lang="en-US" sz="2800" b="1" dirty="0"/>
              <a:t>is not for </a:t>
            </a:r>
            <a:r>
              <a:rPr lang="en-US" sz="2800" b="1" dirty="0" smtClean="0"/>
              <a:t>FORNICATION: 1 Cor. 6.13</a:t>
            </a:r>
            <a:endParaRPr lang="en-US" sz="2800" b="1" dirty="0"/>
          </a:p>
          <a:p>
            <a:pPr marL="0" indent="0">
              <a:spcBef>
                <a:spcPts val="0"/>
              </a:spcBef>
              <a:buNone/>
            </a:pPr>
            <a:endParaRPr lang="en-US" sz="2800" b="1" dirty="0" smtClean="0"/>
          </a:p>
          <a:p>
            <a:pPr marL="0" indent="0">
              <a:spcBef>
                <a:spcPts val="0"/>
              </a:spcBef>
              <a:buNone/>
            </a:pPr>
            <a:r>
              <a:rPr lang="en-US" sz="2800" b="1" dirty="0"/>
              <a:t>The body BELONGS to </a:t>
            </a:r>
            <a:r>
              <a:rPr lang="en-US" sz="2800" b="1" dirty="0" smtClean="0"/>
              <a:t>Christ: 6.15-17</a:t>
            </a:r>
          </a:p>
          <a:p>
            <a:pPr marL="0" indent="0">
              <a:spcBef>
                <a:spcPts val="0"/>
              </a:spcBef>
              <a:buNone/>
            </a:pPr>
            <a:endParaRPr lang="en-US" sz="2800" b="1" dirty="0"/>
          </a:p>
          <a:p>
            <a:pPr marL="0" indent="0">
              <a:spcBef>
                <a:spcPts val="0"/>
              </a:spcBef>
              <a:buNone/>
            </a:pPr>
            <a:r>
              <a:rPr lang="en-US" sz="2800" b="1" dirty="0"/>
              <a:t>Fornication </a:t>
            </a:r>
            <a:r>
              <a:rPr lang="en-US" sz="2800" b="1" dirty="0" smtClean="0"/>
              <a:t>is against the </a:t>
            </a:r>
            <a:r>
              <a:rPr lang="en-US" sz="2800" b="1" dirty="0"/>
              <a:t>body’s </a:t>
            </a:r>
            <a:r>
              <a:rPr lang="en-US" sz="2800" b="1" dirty="0" smtClean="0"/>
              <a:t>PURPOSE: 6.18</a:t>
            </a:r>
          </a:p>
          <a:p>
            <a:pPr marL="400050" lvl="1" indent="0">
              <a:spcBef>
                <a:spcPts val="0"/>
              </a:spcBef>
              <a:buNone/>
            </a:pPr>
            <a:r>
              <a:rPr lang="en-US" sz="2400" b="1" dirty="0" smtClean="0"/>
              <a:t>[It VIOLATES </a:t>
            </a:r>
            <a:r>
              <a:rPr lang="en-US" sz="2400" b="1" dirty="0"/>
              <a:t>God’s will for our moral </a:t>
            </a:r>
            <a:r>
              <a:rPr lang="en-US" sz="2400" b="1" dirty="0" smtClean="0"/>
              <a:t>purity: </a:t>
            </a:r>
            <a:r>
              <a:rPr lang="en-US" sz="2400" b="1" dirty="0"/>
              <a:t>1 Thess. </a:t>
            </a:r>
            <a:r>
              <a:rPr lang="en-US" sz="2400" b="1" dirty="0" smtClean="0"/>
              <a:t>4.7]</a:t>
            </a:r>
            <a:endParaRPr lang="en-US" sz="2400" b="1" dirty="0"/>
          </a:p>
          <a:p>
            <a:pPr marL="0" indent="0">
              <a:spcBef>
                <a:spcPts val="0"/>
              </a:spcBef>
              <a:buNone/>
            </a:pPr>
            <a:endParaRPr lang="nb-NO" sz="2800" b="1" dirty="0"/>
          </a:p>
          <a:p>
            <a:pPr marL="0" indent="0">
              <a:spcBef>
                <a:spcPts val="0"/>
              </a:spcBef>
              <a:buNone/>
            </a:pPr>
            <a:r>
              <a:rPr lang="en-US" sz="2800" b="1" dirty="0"/>
              <a:t>Let us GLORIFY God in the </a:t>
            </a:r>
            <a:r>
              <a:rPr lang="en-US" sz="2800" b="1" dirty="0" smtClean="0"/>
              <a:t>body: 19-20; 1 Cor. 7.1-5</a:t>
            </a:r>
          </a:p>
          <a:p>
            <a:pPr marL="0" indent="0">
              <a:spcBef>
                <a:spcPts val="0"/>
              </a:spcBef>
              <a:buNone/>
            </a:pPr>
            <a:endParaRPr lang="en-US" sz="2800" b="1" dirty="0"/>
          </a:p>
          <a:p>
            <a:pPr marL="0" indent="0">
              <a:spcBef>
                <a:spcPts val="0"/>
              </a:spcBef>
              <a:buNone/>
            </a:pPr>
            <a:r>
              <a:rPr lang="en-US" b="1" dirty="0"/>
              <a:t>Sanctification is the result of </a:t>
            </a:r>
            <a:r>
              <a:rPr lang="en-US" b="1" dirty="0" smtClean="0"/>
              <a:t>SELF-CONTROL</a:t>
            </a:r>
            <a:endParaRPr lang="nb-NO" sz="3000" b="1"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301834832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US" b="1" dirty="0" smtClean="0"/>
              <a:t>We </a:t>
            </a:r>
            <a:r>
              <a:rPr lang="en-US" b="1" dirty="0"/>
              <a:t>will not </a:t>
            </a:r>
            <a:r>
              <a:rPr lang="en-US" b="1" dirty="0" smtClean="0"/>
              <a:t>PLEASE God: 1 Thess. 4.1-4</a:t>
            </a:r>
            <a:endParaRPr lang="en-US" b="1" dirty="0"/>
          </a:p>
          <a:p>
            <a:pPr marL="0" indent="0">
              <a:spcBef>
                <a:spcPts val="0"/>
              </a:spcBef>
              <a:buNone/>
            </a:pPr>
            <a:endParaRPr lang="en-US" b="1" dirty="0" smtClean="0"/>
          </a:p>
          <a:p>
            <a:pPr marL="0" indent="0">
              <a:spcBef>
                <a:spcPts val="0"/>
              </a:spcBef>
              <a:buNone/>
            </a:pPr>
            <a:r>
              <a:rPr lang="en-US" b="1" dirty="0" smtClean="0"/>
              <a:t>We </a:t>
            </a:r>
            <a:r>
              <a:rPr lang="en-US" b="1" dirty="0"/>
              <a:t>will </a:t>
            </a:r>
            <a:r>
              <a:rPr lang="en-US" b="1" dirty="0" smtClean="0"/>
              <a:t>cease FELLOWSHIP with God: 4.5-7</a:t>
            </a:r>
          </a:p>
          <a:p>
            <a:pPr marL="400050" lvl="1" indent="0">
              <a:spcBef>
                <a:spcPts val="0"/>
              </a:spcBef>
              <a:buNone/>
            </a:pPr>
            <a:r>
              <a:rPr lang="en-US" b="1" dirty="0" smtClean="0"/>
              <a:t>[And with those who are sanctified: Eph. 5.1-3, 5-12; </a:t>
            </a:r>
            <a:r>
              <a:rPr lang="en-US" b="1" dirty="0"/>
              <a:t>2 Thess. 3.6, </a:t>
            </a:r>
            <a:r>
              <a:rPr lang="en-US" b="1" dirty="0" smtClean="0"/>
              <a:t>13-15; 1 Cor. </a:t>
            </a:r>
            <a:r>
              <a:rPr lang="en-US" b="1" dirty="0"/>
              <a:t>5.1-2; </a:t>
            </a:r>
            <a:r>
              <a:rPr lang="en-US" b="1" dirty="0" smtClean="0"/>
              <a:t>9-13]</a:t>
            </a:r>
            <a:endParaRPr lang="en-US" b="1" dirty="0"/>
          </a:p>
          <a:p>
            <a:pPr marL="400050" lvl="1" indent="0">
              <a:spcBef>
                <a:spcPts val="0"/>
              </a:spcBef>
              <a:buNone/>
            </a:pPr>
            <a:endParaRPr lang="en-US" b="1" dirty="0" smtClean="0"/>
          </a:p>
          <a:p>
            <a:pPr marL="0" indent="0">
              <a:spcBef>
                <a:spcPts val="0"/>
              </a:spcBef>
              <a:buNone/>
            </a:pPr>
            <a:r>
              <a:rPr lang="en-US" b="1" dirty="0" smtClean="0"/>
              <a:t>We </a:t>
            </a:r>
            <a:r>
              <a:rPr lang="en-US" b="1" dirty="0"/>
              <a:t>will be </a:t>
            </a:r>
            <a:r>
              <a:rPr lang="en-US" b="1" dirty="0" smtClean="0"/>
              <a:t>CONDEMNED: 4.6b, 8</a:t>
            </a:r>
          </a:p>
        </p:txBody>
      </p:sp>
      <p:sp>
        <p:nvSpPr>
          <p:cNvPr id="4" name="Title 3"/>
          <p:cNvSpPr>
            <a:spLocks noGrp="1"/>
          </p:cNvSpPr>
          <p:nvPr>
            <p:ph type="title"/>
          </p:nvPr>
        </p:nvSpPr>
        <p:spPr/>
        <p:txBody>
          <a:bodyPr>
            <a:normAutofit/>
          </a:bodyPr>
          <a:lstStyle/>
          <a:p>
            <a:pPr algn="l"/>
            <a:r>
              <a:rPr lang="en-US" sz="4000" b="1" dirty="0" smtClean="0"/>
              <a:t>If We REJECT God’s Will</a:t>
            </a:r>
            <a:endParaRPr lang="en-US" sz="4000" b="1" dirty="0"/>
          </a:p>
        </p:txBody>
      </p:sp>
      <p:sp>
        <p:nvSpPr>
          <p:cNvPr id="5" name="Date Placeholder 4"/>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263498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God Will </a:t>
            </a:r>
            <a:r>
              <a:rPr lang="en-US" sz="3600" b="1" dirty="0"/>
              <a:t>J</a:t>
            </a:r>
            <a:r>
              <a:rPr lang="en-US" sz="3600" b="1" dirty="0" smtClean="0"/>
              <a:t>udge and Punish </a:t>
            </a:r>
            <a:r>
              <a:rPr lang="en-US" sz="3600" b="1" dirty="0" smtClean="0"/>
              <a:t>Fornicators</a:t>
            </a:r>
            <a:endParaRPr lang="en-US" sz="3600" b="1" dirty="0"/>
          </a:p>
        </p:txBody>
      </p:sp>
      <p:sp>
        <p:nvSpPr>
          <p:cNvPr id="3" name="Content Placeholder 2"/>
          <p:cNvSpPr>
            <a:spLocks noGrp="1"/>
          </p:cNvSpPr>
          <p:nvPr>
            <p:ph idx="1"/>
          </p:nvPr>
        </p:nvSpPr>
        <p:spPr/>
        <p:txBody>
          <a:bodyPr>
            <a:noAutofit/>
          </a:bodyPr>
          <a:lstStyle/>
          <a:p>
            <a:pPr marL="57150" indent="0" algn="ctr">
              <a:buNone/>
            </a:pPr>
            <a:r>
              <a:rPr lang="en-US" sz="4000" b="1" dirty="0" smtClean="0"/>
              <a:t>“</a:t>
            </a:r>
            <a:r>
              <a:rPr lang="en-US" sz="4000" b="1" dirty="0" smtClean="0"/>
              <a:t>Let </a:t>
            </a:r>
            <a:r>
              <a:rPr lang="en-US" sz="4000" b="1" dirty="0" smtClean="0"/>
              <a:t>marriage be held in honor among all, and let the marriage bed be undefiled, for God will judge the sexually immoral and adulterous</a:t>
            </a:r>
            <a:r>
              <a:rPr lang="en-US" sz="4000" b="1" dirty="0" smtClean="0"/>
              <a:t>.”</a:t>
            </a:r>
          </a:p>
          <a:p>
            <a:pPr marL="57150" indent="0" algn="ctr">
              <a:buNone/>
            </a:pPr>
            <a:r>
              <a:rPr lang="en-US" sz="4000" b="1" dirty="0" smtClean="0"/>
              <a:t>Heb</a:t>
            </a:r>
            <a:r>
              <a:rPr lang="en-US" sz="4000" b="1" dirty="0" smtClean="0"/>
              <a:t>rews</a:t>
            </a:r>
            <a:r>
              <a:rPr lang="en-US" sz="4000" b="1" dirty="0" smtClean="0"/>
              <a:t> </a:t>
            </a:r>
            <a:r>
              <a:rPr lang="en-US" sz="4000" b="1" dirty="0" smtClean="0"/>
              <a:t>13.4</a:t>
            </a:r>
            <a:endParaRPr lang="en-US" sz="4000" b="1"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412213987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prstClr val="black"/>
                </a:solidFill>
              </a:rPr>
              <a:t>God Will Judge and Punish Fornicators</a:t>
            </a:r>
            <a:endParaRPr lang="en-US" sz="3600" b="1" dirty="0"/>
          </a:p>
        </p:txBody>
      </p:sp>
      <p:sp>
        <p:nvSpPr>
          <p:cNvPr id="3" name="Content Placeholder 2"/>
          <p:cNvSpPr>
            <a:spLocks noGrp="1"/>
          </p:cNvSpPr>
          <p:nvPr>
            <p:ph idx="1"/>
          </p:nvPr>
        </p:nvSpPr>
        <p:spPr/>
        <p:txBody>
          <a:bodyPr>
            <a:noAutofit/>
          </a:bodyPr>
          <a:lstStyle/>
          <a:p>
            <a:pPr marL="57150" indent="0" algn="ctr">
              <a:buNone/>
            </a:pPr>
            <a:r>
              <a:rPr lang="en-US" sz="3600" b="1" dirty="0" smtClean="0"/>
              <a:t>“</a:t>
            </a:r>
            <a:r>
              <a:rPr lang="en-US" sz="3600" b="1" dirty="0" smtClean="0"/>
              <a:t>But </a:t>
            </a:r>
            <a:r>
              <a:rPr lang="en-US" sz="3600" b="1" dirty="0" smtClean="0"/>
              <a:t>as for the cowardly, the faithless, the detestable, as for murderers, the sexually immoral, sorcerers, idolaters, and all liars, their portion will be in the lake that burns with fire and sulfur, which is the second death</a:t>
            </a:r>
            <a:r>
              <a:rPr lang="en-US" sz="3600" b="1" dirty="0" smtClean="0"/>
              <a:t>.”</a:t>
            </a:r>
          </a:p>
          <a:p>
            <a:pPr marL="57150" indent="0" algn="ctr">
              <a:buNone/>
            </a:pPr>
            <a:r>
              <a:rPr lang="en-US" sz="3600" b="1" dirty="0" smtClean="0"/>
              <a:t>Rev</a:t>
            </a:r>
            <a:r>
              <a:rPr lang="en-US" sz="3600" b="1" dirty="0" smtClean="0"/>
              <a:t>elation</a:t>
            </a:r>
            <a:r>
              <a:rPr lang="en-US" sz="3600" b="1" dirty="0" smtClean="0"/>
              <a:t> 21.8</a:t>
            </a:r>
            <a:endParaRPr lang="en-US" sz="3600" b="1" dirty="0"/>
          </a:p>
        </p:txBody>
      </p:sp>
      <p:sp>
        <p:nvSpPr>
          <p:cNvPr id="4" name="Date Placeholder 3"/>
          <p:cNvSpPr>
            <a:spLocks noGrp="1"/>
          </p:cNvSpPr>
          <p:nvPr>
            <p:ph type="dt" sz="half" idx="10"/>
          </p:nvPr>
        </p:nvSpPr>
        <p:spPr/>
        <p:txBody>
          <a:bodyPr/>
          <a:lstStyle/>
          <a:p>
            <a:r>
              <a:rPr lang="en-US" smtClean="0"/>
              <a:t>txkchurch.com</a:t>
            </a:r>
            <a:endParaRPr lang="en-US"/>
          </a:p>
        </p:txBody>
      </p:sp>
    </p:spTree>
    <p:extLst>
      <p:ext uri="{BB962C8B-B14F-4D97-AF65-F5344CB8AC3E}">
        <p14:creationId xmlns:p14="http://schemas.microsoft.com/office/powerpoint/2010/main" val="4567918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475734"/>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6613</TotalTime>
  <Words>277</Words>
  <Application>Microsoft Macintosh PowerPoint</Application>
  <PresentationFormat>On-screen Show (4:3)</PresentationFormat>
  <Paragraphs>38</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Calibri</vt:lpstr>
      <vt:lpstr>Corbel</vt:lpstr>
      <vt:lpstr>Arial</vt:lpstr>
      <vt:lpstr>Custom Design</vt:lpstr>
      <vt:lpstr>1_Custom Design</vt:lpstr>
      <vt:lpstr>PowerPoint Presentation</vt:lpstr>
      <vt:lpstr>God’s Will for Us: SANCTIFICATION</vt:lpstr>
      <vt:lpstr>A MISUSE of the Body</vt:lpstr>
      <vt:lpstr>If We REJECT God’s Will</vt:lpstr>
      <vt:lpstr>God Will Judge and Punish Fornicators</vt:lpstr>
      <vt:lpstr>God Will Judge and Punish Fornicators</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174</cp:revision>
  <dcterms:created xsi:type="dcterms:W3CDTF">2015-02-13T19:41:54Z</dcterms:created>
  <dcterms:modified xsi:type="dcterms:W3CDTF">2017-02-19T07:24:48Z</dcterms:modified>
</cp:coreProperties>
</file>