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70" r:id="rId4"/>
    <p:sldId id="277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86D"/>
    <a:srgbClr val="ED7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/>
    <p:restoredTop sz="91667"/>
  </p:normalViewPr>
  <p:slideViewPr>
    <p:cSldViewPr snapToGrid="0" snapToObjects="1">
      <p:cViewPr>
        <p:scale>
          <a:sx n="94" d="100"/>
          <a:sy n="94" d="100"/>
        </p:scale>
        <p:origin x="1784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FC864-DEB3-D44C-B152-7279D447B29B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58692-B15B-C54C-B646-D2A7098A9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89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58692-B15B-C54C-B646-D2A7098A91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83B9-25CB-4448-B4A0-5764CDB88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4" y="2432844"/>
            <a:ext cx="6200779" cy="1992312"/>
          </a:xfrm>
        </p:spPr>
        <p:txBody>
          <a:bodyPr>
            <a:normAutofit/>
          </a:bodyPr>
          <a:lstStyle/>
          <a:p>
            <a:r>
              <a:rPr lang="en-US" sz="4800" b="0" dirty="0"/>
              <a:t>Worship Must Be </a:t>
            </a:r>
            <a:r>
              <a:rPr lang="en-US" sz="4800" b="0" dirty="0" smtClean="0"/>
              <a:t>In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6000" dirty="0" smtClean="0"/>
              <a:t>Spirit </a:t>
            </a:r>
            <a:r>
              <a:rPr lang="en-US" sz="6000" dirty="0"/>
              <a:t>and </a:t>
            </a:r>
            <a:r>
              <a:rPr lang="en-US" sz="6000" dirty="0" smtClean="0"/>
              <a:t>Truth</a:t>
            </a:r>
            <a:endParaRPr lang="en-US" sz="3100" dirty="0"/>
          </a:p>
        </p:txBody>
      </p:sp>
      <p:sp>
        <p:nvSpPr>
          <p:cNvPr id="4" name="Rectangle 3"/>
          <p:cNvSpPr/>
          <p:nvPr/>
        </p:nvSpPr>
        <p:spPr>
          <a:xfrm>
            <a:off x="300034" y="4202375"/>
            <a:ext cx="1766830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00" dirty="0">
                <a:solidFill>
                  <a:prstClr val="white"/>
                </a:solidFill>
                <a:latin typeface="Corbel" charset="0"/>
                <a:ea typeface="Corbel" charset="0"/>
                <a:cs typeface="Corbel" charset="0"/>
              </a:rPr>
              <a:t>John </a:t>
            </a:r>
            <a:r>
              <a:rPr lang="en-US" sz="3100" dirty="0" smtClean="0">
                <a:solidFill>
                  <a:prstClr val="white"/>
                </a:solidFill>
                <a:latin typeface="Corbel" charset="0"/>
                <a:ea typeface="Corbel" charset="0"/>
                <a:cs typeface="Corbel" charset="0"/>
              </a:rPr>
              <a:t>4.24</a:t>
            </a:r>
            <a:endParaRPr lang="en-US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God’s </a:t>
            </a:r>
            <a:r>
              <a:rPr lang="en-US" sz="3600" dirty="0" smtClean="0"/>
              <a:t>Word Demands </a:t>
            </a:r>
            <a:r>
              <a:rPr lang="en-US" sz="3600" dirty="0"/>
              <a:t>Reverence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50" y="1485900"/>
            <a:ext cx="6661150" cy="4870451"/>
          </a:xfrm>
        </p:spPr>
        <p:txBody>
          <a:bodyPr>
            <a:normAutofit/>
          </a:bodyPr>
          <a:lstStyle/>
          <a:p>
            <a:r>
              <a:rPr lang="en-US" dirty="0" smtClean="0"/>
              <a:t>They </a:t>
            </a:r>
            <a:r>
              <a:rPr lang="en-US" dirty="0"/>
              <a:t>requested God’s word: Neh. 8.1</a:t>
            </a:r>
          </a:p>
          <a:p>
            <a:r>
              <a:rPr lang="en-US" dirty="0" smtClean="0"/>
              <a:t>They </a:t>
            </a:r>
            <a:r>
              <a:rPr lang="en-US" dirty="0"/>
              <a:t>read </a:t>
            </a:r>
            <a:r>
              <a:rPr lang="en-US" dirty="0" smtClean="0"/>
              <a:t>it in </a:t>
            </a:r>
            <a:r>
              <a:rPr lang="en-US" dirty="0"/>
              <a:t>the open </a:t>
            </a:r>
            <a:r>
              <a:rPr lang="en-US" dirty="0" smtClean="0"/>
              <a:t>square: 3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were attentive for hours: </a:t>
            </a:r>
            <a:r>
              <a:rPr lang="en-US" dirty="0" smtClean="0"/>
              <a:t>3</a:t>
            </a:r>
          </a:p>
          <a:p>
            <a:r>
              <a:rPr lang="en-US" dirty="0" smtClean="0"/>
              <a:t>They </a:t>
            </a:r>
            <a:r>
              <a:rPr lang="en-US" dirty="0"/>
              <a:t>had prepared for worship: </a:t>
            </a:r>
            <a:r>
              <a:rPr lang="en-US" dirty="0" smtClean="0"/>
              <a:t>4</a:t>
            </a:r>
          </a:p>
          <a:p>
            <a:r>
              <a:rPr lang="en-US" dirty="0" smtClean="0"/>
              <a:t>They </a:t>
            </a:r>
            <a:r>
              <a:rPr lang="en-US" dirty="0"/>
              <a:t>all </a:t>
            </a:r>
            <a:r>
              <a:rPr lang="en-US" dirty="0" smtClean="0"/>
              <a:t>stood during the reading: </a:t>
            </a:r>
            <a:r>
              <a:rPr lang="en-US" dirty="0"/>
              <a:t>5</a:t>
            </a:r>
          </a:p>
          <a:p>
            <a:r>
              <a:rPr lang="en-US" dirty="0" smtClean="0"/>
              <a:t>They </a:t>
            </a:r>
            <a:r>
              <a:rPr lang="en-US" dirty="0"/>
              <a:t>worshipped God: 6</a:t>
            </a:r>
          </a:p>
          <a:p>
            <a:r>
              <a:rPr lang="en-US" dirty="0" smtClean="0"/>
              <a:t>They sought </a:t>
            </a:r>
            <a:r>
              <a:rPr lang="en-US" dirty="0"/>
              <a:t>understanding: 8</a:t>
            </a:r>
          </a:p>
          <a:p>
            <a:r>
              <a:rPr lang="en-US" dirty="0" smtClean="0"/>
              <a:t>They </a:t>
            </a:r>
            <a:r>
              <a:rPr lang="en-US" dirty="0"/>
              <a:t>wept when they heard the </a:t>
            </a:r>
            <a:r>
              <a:rPr lang="en-US" dirty="0" smtClean="0"/>
              <a:t>law: 9-12</a:t>
            </a:r>
          </a:p>
          <a:p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obeyed what they heard: </a:t>
            </a:r>
            <a:r>
              <a:rPr lang="en-US" dirty="0" smtClean="0"/>
              <a:t>13-18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treated God’s word with reverence.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9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365126"/>
            <a:ext cx="7572517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Make the </a:t>
            </a:r>
            <a:r>
              <a:rPr lang="en-US" sz="3600" smtClean="0"/>
              <a:t>Most </a:t>
            </a:r>
            <a:r>
              <a:rPr lang="en-US" sz="3600" smtClean="0"/>
              <a:t>Out </a:t>
            </a:r>
            <a:r>
              <a:rPr lang="en-US" sz="3600" dirty="0" smtClean="0"/>
              <a:t>of the Sermon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825624"/>
            <a:ext cx="7250430" cy="4895851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Get </a:t>
            </a:r>
            <a:r>
              <a:rPr lang="en-US" sz="3200" dirty="0"/>
              <a:t>plenty of </a:t>
            </a:r>
            <a:r>
              <a:rPr lang="en-US" sz="3200" dirty="0" smtClean="0"/>
              <a:t>rest.</a:t>
            </a:r>
          </a:p>
          <a:p>
            <a:endParaRPr lang="en-US" sz="3200" dirty="0" smtClean="0"/>
          </a:p>
          <a:p>
            <a:r>
              <a:rPr lang="en-US" sz="3200" dirty="0" smtClean="0"/>
              <a:t>Pray </a:t>
            </a:r>
            <a:r>
              <a:rPr lang="en-US" sz="3200" dirty="0"/>
              <a:t>for the speaker, yourself, </a:t>
            </a:r>
            <a:r>
              <a:rPr lang="en-US" sz="3200" dirty="0" smtClean="0"/>
              <a:t>others.</a:t>
            </a:r>
          </a:p>
          <a:p>
            <a:endParaRPr lang="en-US" sz="3200" dirty="0"/>
          </a:p>
          <a:p>
            <a:r>
              <a:rPr lang="en-US" sz="3200" dirty="0" smtClean="0"/>
              <a:t>Don’t </a:t>
            </a:r>
            <a:r>
              <a:rPr lang="en-US" sz="3200" dirty="0"/>
              <a:t>be a spectator; </a:t>
            </a:r>
            <a:r>
              <a:rPr lang="en-US" sz="3200" dirty="0" smtClean="0"/>
              <a:t>be engaged.</a:t>
            </a:r>
          </a:p>
          <a:p>
            <a:endParaRPr lang="en-US" sz="3200" dirty="0" smtClean="0"/>
          </a:p>
          <a:p>
            <a:r>
              <a:rPr lang="en-US" sz="3200" dirty="0" smtClean="0"/>
              <a:t>Read </a:t>
            </a:r>
            <a:r>
              <a:rPr lang="en-US" sz="3200" dirty="0"/>
              <a:t>along in your Bible: Acts </a:t>
            </a:r>
            <a:r>
              <a:rPr lang="en-US" sz="3200" dirty="0" smtClean="0"/>
              <a:t>17.11</a:t>
            </a:r>
          </a:p>
          <a:p>
            <a:endParaRPr lang="en-US" sz="3200" dirty="0"/>
          </a:p>
          <a:p>
            <a:r>
              <a:rPr lang="en-US" sz="3200" dirty="0" smtClean="0"/>
              <a:t>Take notes.</a:t>
            </a:r>
          </a:p>
          <a:p>
            <a:endParaRPr lang="en-US" sz="3200" dirty="0" smtClean="0"/>
          </a:p>
          <a:p>
            <a:r>
              <a:rPr lang="en-US" sz="3200" dirty="0" smtClean="0"/>
              <a:t>Do </a:t>
            </a:r>
            <a:r>
              <a:rPr lang="en-US" sz="3200" dirty="0"/>
              <a:t>not be a hearer only: James </a:t>
            </a:r>
            <a:r>
              <a:rPr lang="en-US" sz="3200" dirty="0" smtClean="0"/>
              <a:t>1.19-27</a:t>
            </a:r>
          </a:p>
          <a:p>
            <a:endParaRPr lang="en-US" sz="3200" dirty="0" smtClean="0"/>
          </a:p>
          <a:p>
            <a:r>
              <a:rPr lang="en-US" sz="3200" dirty="0" smtClean="0"/>
              <a:t>Don’t </a:t>
            </a:r>
            <a:r>
              <a:rPr lang="en-US" sz="3200" dirty="0"/>
              <a:t>point </a:t>
            </a:r>
            <a:r>
              <a:rPr lang="en-US" sz="3200" dirty="0" smtClean="0"/>
              <a:t>fingers</a:t>
            </a:r>
            <a:r>
              <a:rPr lang="en-US" sz="3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4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400050"/>
            <a:ext cx="5835650" cy="5905500"/>
          </a:xfrm>
        </p:spPr>
        <p:txBody>
          <a:bodyPr>
            <a:normAutofit/>
          </a:bodyPr>
          <a:lstStyle/>
          <a:p>
            <a:r>
              <a:rPr lang="en-US" sz="5400" dirty="0"/>
              <a:t>When true worshippers practice true </a:t>
            </a:r>
            <a:r>
              <a:rPr lang="en-US" sz="5400" dirty="0" smtClean="0"/>
              <a:t>worship, obedience </a:t>
            </a:r>
            <a:r>
              <a:rPr lang="en-US" sz="5400" dirty="0"/>
              <a:t>and spiritual growth follows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6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1599</TotalTime>
  <Words>153</Words>
  <Application>Microsoft Macintosh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Corbel</vt:lpstr>
      <vt:lpstr>Arial</vt:lpstr>
      <vt:lpstr>Office Theme</vt:lpstr>
      <vt:lpstr>PowerPoint Presentation</vt:lpstr>
      <vt:lpstr>Worship Must Be In Spirit and Truth</vt:lpstr>
      <vt:lpstr>God’s Word Demands Reverence</vt:lpstr>
      <vt:lpstr>Make the Most Out of the Sermon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79</cp:revision>
  <dcterms:created xsi:type="dcterms:W3CDTF">2017-01-07T23:46:37Z</dcterms:created>
  <dcterms:modified xsi:type="dcterms:W3CDTF">2017-02-06T17:16:08Z</dcterms:modified>
</cp:coreProperties>
</file>