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>
        <p:scale>
          <a:sx n="76" d="100"/>
          <a:sy n="76" d="100"/>
        </p:scale>
        <p:origin x="148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FACCB-2BA1-4C44-947A-C5CC16E3587E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7CEAC-AC01-5A42-9A84-C47054B8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CEAC-AC01-5A42-9A84-C47054B83C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20EC-B3F5-CD48-9061-26528BFF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13" y="320674"/>
            <a:ext cx="78867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How Can We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13" y="1825625"/>
            <a:ext cx="8370975" cy="4351338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Equip: </a:t>
            </a:r>
            <a:r>
              <a:rPr lang="en-US" sz="3200" b="0" dirty="0"/>
              <a:t>get the saints </a:t>
            </a:r>
            <a:r>
              <a:rPr lang="en-US" sz="3200" b="0" dirty="0" smtClean="0"/>
              <a:t>ready: </a:t>
            </a:r>
            <a:r>
              <a:rPr lang="en-US" b="0" dirty="0" smtClean="0"/>
              <a:t>13-14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lvl="0"/>
            <a:r>
              <a:rPr lang="en-US" sz="3200" dirty="0" smtClean="0"/>
              <a:t>Work: </a:t>
            </a:r>
            <a:r>
              <a:rPr lang="en-US" sz="3200" b="0" dirty="0" smtClean="0"/>
              <a:t>to serve the kingdom: </a:t>
            </a:r>
            <a:r>
              <a:rPr lang="en-US" b="0" dirty="0" smtClean="0"/>
              <a:t>15a, 16a</a:t>
            </a:r>
            <a:r>
              <a:rPr lang="en-US" sz="3200" b="0" dirty="0"/>
              <a:t/>
            </a:r>
            <a:br>
              <a:rPr lang="en-US" sz="3200" b="0" dirty="0"/>
            </a:br>
            <a:endParaRPr lang="en-US" sz="3200" b="0" dirty="0" smtClean="0"/>
          </a:p>
          <a:p>
            <a:pPr lvl="0"/>
            <a:r>
              <a:rPr lang="en-US" sz="3200" dirty="0" smtClean="0"/>
              <a:t>Edify: </a:t>
            </a:r>
            <a:r>
              <a:rPr lang="en-US" sz="3200" b="0" dirty="0" smtClean="0"/>
              <a:t>to be like Christ (the result): </a:t>
            </a:r>
            <a:r>
              <a:rPr lang="en-US" b="0" dirty="0" smtClean="0"/>
              <a:t>15b, 16b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21" y="320674"/>
            <a:ext cx="7886700" cy="1325563"/>
          </a:xfrm>
        </p:spPr>
        <p:txBody>
          <a:bodyPr/>
          <a:lstStyle/>
          <a:p>
            <a:pPr lvl="0"/>
            <a:r>
              <a:rPr lang="en-US" dirty="0" smtClean="0"/>
              <a:t>What Is It That Builds Us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21" y="1825625"/>
            <a:ext cx="848075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God's word: </a:t>
            </a:r>
            <a:r>
              <a:rPr lang="en-US" sz="2400" dirty="0"/>
              <a:t>Acts </a:t>
            </a:r>
            <a:r>
              <a:rPr lang="en-US" sz="2400" dirty="0" smtClean="0"/>
              <a:t>20.32</a:t>
            </a:r>
            <a:r>
              <a:rPr lang="en-US" sz="2400" dirty="0"/>
              <a:t>; 2 Tim. </a:t>
            </a:r>
            <a:r>
              <a:rPr lang="en-US" sz="2400" dirty="0" smtClean="0"/>
              <a:t>3.16-17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Love</a:t>
            </a:r>
            <a:r>
              <a:rPr lang="en-US" dirty="0"/>
              <a:t>: </a:t>
            </a:r>
            <a:r>
              <a:rPr lang="en-US" sz="2400" dirty="0"/>
              <a:t>1 Cor. 8.1; Gal. 5.13; 1 Cor. 13.1-8; Rom. </a:t>
            </a:r>
            <a:r>
              <a:rPr lang="en-US" sz="2400" dirty="0" smtClean="0"/>
              <a:t>14.15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Gifts</a:t>
            </a:r>
            <a:r>
              <a:rPr lang="en-US" dirty="0"/>
              <a:t>: </a:t>
            </a:r>
            <a:r>
              <a:rPr lang="en-US" sz="2400" dirty="0"/>
              <a:t>Rom. 12.4-8; 1 Peter </a:t>
            </a:r>
            <a:r>
              <a:rPr lang="en-US" sz="2400" dirty="0" smtClean="0"/>
              <a:t>4.10-11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Assembly: </a:t>
            </a:r>
            <a:r>
              <a:rPr lang="en-US" sz="2400" dirty="0" smtClean="0"/>
              <a:t>1 Cor. 14.4-5, 12, 26; Heb. 10.24-25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Edify one another: </a:t>
            </a:r>
            <a:r>
              <a:rPr lang="en-US" sz="2400" dirty="0" smtClean="0"/>
              <a:t>Rom. 14.19; 15.2; Eph. 4.29; 1 Thess. 5.11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In the midst of persecution: </a:t>
            </a:r>
            <a:r>
              <a:rPr lang="en-US" sz="2400" dirty="0" smtClean="0"/>
              <a:t>Acts 9.31; 14.19-22; </a:t>
            </a:r>
            <a:r>
              <a:rPr lang="en-US" sz="2400" dirty="0"/>
              <a:t>1 </a:t>
            </a:r>
            <a:r>
              <a:rPr lang="en-US" sz="2400" dirty="0" smtClean="0"/>
              <a:t>Peter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Church discipline</a:t>
            </a:r>
            <a:r>
              <a:rPr lang="en-US" sz="2400" dirty="0" smtClean="0"/>
              <a:t>: </a:t>
            </a:r>
            <a:r>
              <a:rPr lang="en-US" sz="2400" dirty="0"/>
              <a:t>Rom. 16.17-18; 1 Cor. 5.7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9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173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rbel" charset="0"/>
                <a:ea typeface="Corbel" charset="0"/>
                <a:cs typeface="Corbel" charset="0"/>
              </a:rPr>
              <a:t>Him we proclaim, warning everyone and teaching everyone with all wisdom, that we may present everyone mature in Christ.</a:t>
            </a:r>
          </a:p>
          <a:p>
            <a:pPr algn="ctr"/>
            <a:r>
              <a:rPr lang="en-US" sz="3600" b="1" dirty="0" smtClean="0">
                <a:latin typeface="Corbel" charset="0"/>
                <a:ea typeface="Corbel" charset="0"/>
                <a:cs typeface="Corbel" charset="0"/>
              </a:rPr>
              <a:t>Colossians 1.28</a:t>
            </a:r>
            <a:endParaRPr lang="en-US" sz="36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8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132</Words>
  <Application>Microsoft Macintosh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How Can We Grow?</vt:lpstr>
      <vt:lpstr>What Is It That Builds Us Up?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18</cp:revision>
  <dcterms:created xsi:type="dcterms:W3CDTF">2017-02-12T03:23:33Z</dcterms:created>
  <dcterms:modified xsi:type="dcterms:W3CDTF">2017-02-12T23:32:18Z</dcterms:modified>
</cp:coreProperties>
</file>