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>
        <p:scale>
          <a:sx n="105" d="100"/>
          <a:sy n="105" d="100"/>
        </p:scale>
        <p:origin x="1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8029C-4EBE-FF4C-B75B-3B708E754AD5}" type="datetimeFigureOut">
              <a:rPr lang="en-US" smtClean="0"/>
              <a:t>2/19/17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8A9A0-D82D-7D4C-8C26-A5903A19E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2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8A9A0-D82D-7D4C-8C26-A5903A19E9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161279"/>
            <a:ext cx="20574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A274-8385-4E47-B7D2-E4271151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WE WALK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/>
              <a:t>What we believe determines how we walk: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Those who believe God walk worthy of their calling: Eph. 4.1-16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Those who reject God walk aimlessly, in ignorance of the truth: Eph. 4.17-32; Rom. 1.18-32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5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repeatCount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IMITATORS OF GOD MUST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3200" dirty="0"/>
              <a:t>Put to death the old man; put on the new man, being conformed to the image of Jesus</a:t>
            </a:r>
            <a:r>
              <a:rPr lang="en-US" sz="3200" dirty="0" smtClean="0"/>
              <a:t>.</a:t>
            </a:r>
          </a:p>
          <a:p>
            <a:pPr lvl="0">
              <a:spcBef>
                <a:spcPts val="0"/>
              </a:spcBef>
            </a:pPr>
            <a:endParaRPr lang="en-US" sz="3200" dirty="0"/>
          </a:p>
          <a:p>
            <a:pPr lvl="0">
              <a:spcBef>
                <a:spcPts val="0"/>
              </a:spcBef>
            </a:pPr>
            <a:r>
              <a:rPr lang="en-US" sz="3200" dirty="0"/>
              <a:t>Walk in sacrificial love, in the light, and wisely, submitting to one another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0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IMITATORS OF </a:t>
            </a:r>
            <a:r>
              <a:rPr lang="en-US" dirty="0" smtClean="0"/>
              <a:t>GOD MUST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2767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/>
              <a:t>Have no fellowship with fruitful works of darkness; expose them.</a:t>
            </a:r>
          </a:p>
          <a:p>
            <a:pPr>
              <a:spcBef>
                <a:spcPts val="0"/>
              </a:spcBef>
            </a:pPr>
            <a:endParaRPr lang="en-US" sz="3200" dirty="0"/>
          </a:p>
          <a:p>
            <a:pPr>
              <a:spcBef>
                <a:spcPts val="0"/>
              </a:spcBef>
            </a:pPr>
            <a:r>
              <a:rPr lang="en-US" sz="3200" dirty="0"/>
              <a:t>Be fruitful by practicing all that is good and right and true, discerning </a:t>
            </a:r>
            <a:r>
              <a:rPr lang="en-US" sz="3200" dirty="0" smtClean="0"/>
              <a:t>and understanding God’s </a:t>
            </a:r>
            <a:r>
              <a:rPr lang="en-US" sz="3200" dirty="0"/>
              <a:t>word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025" y="289649"/>
            <a:ext cx="7004479" cy="554718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5000" b="1" spc="300" dirty="0">
                <a:latin typeface="Corbel"/>
                <a:cs typeface="Corbel"/>
              </a:rPr>
              <a:t>For the sinner: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b="0" spc="300" dirty="0" smtClean="0">
                <a:latin typeface="Corbel"/>
                <a:cs typeface="Corbel"/>
              </a:rPr>
              <a:t>Listen to Jesus: </a:t>
            </a:r>
            <a:r>
              <a:rPr lang="en-US" sz="3400" spc="300" dirty="0" smtClean="0">
                <a:latin typeface="Corbel"/>
                <a:cs typeface="Corbel"/>
              </a:rPr>
              <a:t>Matt. 17.5</a:t>
            </a:r>
            <a:endParaRPr lang="en-US" sz="3400" spc="300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400" b="0" spc="300" dirty="0" smtClean="0">
                <a:latin typeface="Corbel"/>
                <a:cs typeface="Corbel"/>
              </a:rPr>
              <a:t>Believe Jesus’ word: </a:t>
            </a:r>
            <a:r>
              <a:rPr lang="en-US" sz="3400" b="1" spc="300" dirty="0">
                <a:latin typeface="Corbel"/>
                <a:cs typeface="Corbel"/>
              </a:rPr>
              <a:t>Acts 16.31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b="0" spc="300" dirty="0" smtClean="0">
                <a:latin typeface="Corbel"/>
                <a:cs typeface="Corbel"/>
              </a:rPr>
              <a:t>Repent of sins: </a:t>
            </a:r>
            <a:r>
              <a:rPr lang="en-US" sz="3400" b="1" spc="300" dirty="0">
                <a:latin typeface="Corbel"/>
                <a:cs typeface="Corbel"/>
              </a:rPr>
              <a:t>Acts 2.38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b="0" spc="300" dirty="0">
                <a:latin typeface="Corbel"/>
                <a:cs typeface="Corbel"/>
              </a:rPr>
              <a:t>Confess faith: </a:t>
            </a:r>
            <a:r>
              <a:rPr lang="en-US" sz="3400" b="1" spc="300" dirty="0">
                <a:latin typeface="Corbel"/>
                <a:cs typeface="Corbel"/>
              </a:rPr>
              <a:t>1 Tim. 6.12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b="0" spc="300" dirty="0">
                <a:latin typeface="Corbel"/>
                <a:cs typeface="Corbel"/>
              </a:rPr>
              <a:t>Be immersed: </a:t>
            </a:r>
            <a:r>
              <a:rPr lang="en-US" sz="3400" b="1" spc="300" dirty="0">
                <a:latin typeface="Corbel"/>
                <a:cs typeface="Corbel"/>
              </a:rPr>
              <a:t>Acts 22.16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spc="300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5000" b="1" spc="300" dirty="0">
                <a:latin typeface="Corbel"/>
                <a:cs typeface="Corbel"/>
              </a:rPr>
              <a:t>For the saint: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b="0" spc="300" dirty="0" smtClean="0">
                <a:latin typeface="Corbel"/>
                <a:cs typeface="Corbel"/>
              </a:rPr>
              <a:t>Imitate the Father: </a:t>
            </a:r>
            <a:r>
              <a:rPr lang="en-US" sz="3400" spc="300" dirty="0" smtClean="0">
                <a:latin typeface="Corbel"/>
                <a:cs typeface="Corbel"/>
              </a:rPr>
              <a:t>Eph. 5.1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b="0" spc="300" dirty="0" smtClean="0">
                <a:latin typeface="Corbel"/>
                <a:cs typeface="Corbel"/>
              </a:rPr>
              <a:t>Repent: </a:t>
            </a:r>
            <a:r>
              <a:rPr lang="en-US" sz="3400" b="1" spc="300" dirty="0">
                <a:latin typeface="Corbel"/>
                <a:cs typeface="Corbel"/>
              </a:rPr>
              <a:t>Col. 3.5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b="0" spc="300" dirty="0">
                <a:latin typeface="Corbel"/>
                <a:cs typeface="Corbel"/>
              </a:rPr>
              <a:t>Confess faults: </a:t>
            </a:r>
            <a:r>
              <a:rPr lang="en-US" sz="3400" b="1" spc="300" dirty="0">
                <a:latin typeface="Corbel"/>
                <a:cs typeface="Corbel"/>
              </a:rPr>
              <a:t>1 John 1.9</a:t>
            </a:r>
          </a:p>
        </p:txBody>
      </p:sp>
    </p:spTree>
    <p:extLst>
      <p:ext uri="{BB962C8B-B14F-4D97-AF65-F5344CB8AC3E}">
        <p14:creationId xmlns:p14="http://schemas.microsoft.com/office/powerpoint/2010/main" val="21321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189</Words>
  <Application>Microsoft Macintosh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Corbel</vt:lpstr>
      <vt:lpstr>Arial</vt:lpstr>
      <vt:lpstr>Office Theme</vt:lpstr>
      <vt:lpstr>PowerPoint Presentation</vt:lpstr>
      <vt:lpstr>THE WAY WE WALK MATTERS</vt:lpstr>
      <vt:lpstr>IMITATORS OF GOD MUST…</vt:lpstr>
      <vt:lpstr>IMITATORS OF GOD MUST…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11</cp:revision>
  <dcterms:created xsi:type="dcterms:W3CDTF">2017-02-19T19:51:11Z</dcterms:created>
  <dcterms:modified xsi:type="dcterms:W3CDTF">2017-02-19T23:24:22Z</dcterms:modified>
</cp:coreProperties>
</file>