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1/8/2017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  <a:cs typeface="Vani" panose="020B0502040204020203" pitchFamily="34" charset="0"/>
              </a:rPr>
              <a:t>Testing   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Malachi 3:6-10</a:t>
            </a:r>
          </a:p>
        </p:txBody>
      </p:sp>
    </p:spTree>
    <p:extLst>
      <p:ext uri="{BB962C8B-B14F-4D97-AF65-F5344CB8AC3E}">
        <p14:creationId xmlns:p14="http://schemas.microsoft.com/office/powerpoint/2010/main" val="31590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God             Malachi 3:6-10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216" y="1746504"/>
            <a:ext cx="5239512" cy="442569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Know who you are testing</a:t>
            </a:r>
          </a:p>
          <a:p>
            <a:pPr lvl="1"/>
            <a:r>
              <a:rPr lang="en-US" sz="2400" dirty="0"/>
              <a:t>Malachi 3:6-8</a:t>
            </a:r>
          </a:p>
          <a:p>
            <a:pPr lvl="1"/>
            <a:r>
              <a:rPr lang="en-US" sz="2400" dirty="0"/>
              <a:t>Isaiah 44:24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Get started and take action</a:t>
            </a:r>
          </a:p>
          <a:p>
            <a:pPr lvl="1"/>
            <a:r>
              <a:rPr lang="en-US" sz="2400" dirty="0"/>
              <a:t>Malachi 3:10</a:t>
            </a:r>
          </a:p>
          <a:p>
            <a:pPr lvl="1"/>
            <a:r>
              <a:rPr lang="en-US" sz="2400" dirty="0"/>
              <a:t>James 1:22</a:t>
            </a:r>
          </a:p>
          <a:p>
            <a:pPr lvl="1"/>
            <a:r>
              <a:rPr lang="en-US" sz="2400" dirty="0"/>
              <a:t>Malachi 3:6-7, James 4:8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1746504"/>
            <a:ext cx="5477256" cy="442569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Do more</a:t>
            </a:r>
          </a:p>
          <a:p>
            <a:pPr lvl="1"/>
            <a:r>
              <a:rPr lang="en-US" sz="2400" dirty="0"/>
              <a:t>Malachi 3:10</a:t>
            </a:r>
          </a:p>
          <a:p>
            <a:pPr lvl="1"/>
            <a:r>
              <a:rPr lang="en-US" sz="2400" dirty="0"/>
              <a:t>Ephesians 2:8-9, Romans 6:1</a:t>
            </a:r>
          </a:p>
          <a:p>
            <a:pPr lvl="1"/>
            <a:r>
              <a:rPr lang="en-US" sz="2400" dirty="0"/>
              <a:t>James 2:18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Now what?</a:t>
            </a:r>
            <a:endParaRPr lang="en-US" sz="2800" dirty="0"/>
          </a:p>
          <a:p>
            <a:pPr lvl="1"/>
            <a:r>
              <a:rPr lang="en-US" sz="2400" dirty="0"/>
              <a:t>Luke 6:32-36</a:t>
            </a:r>
          </a:p>
          <a:p>
            <a:pPr lvl="1"/>
            <a:r>
              <a:rPr lang="en-US" sz="2400" dirty="0"/>
              <a:t>1 Corinthians 13:2</a:t>
            </a:r>
          </a:p>
        </p:txBody>
      </p:sp>
    </p:spTree>
    <p:extLst>
      <p:ext uri="{BB962C8B-B14F-4D97-AF65-F5344CB8AC3E}">
        <p14:creationId xmlns:p14="http://schemas.microsoft.com/office/powerpoint/2010/main" val="132537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47088" y="616185"/>
            <a:ext cx="8119683" cy="5905223"/>
          </a:xfrm>
        </p:spPr>
      </p:pic>
      <p:sp>
        <p:nvSpPr>
          <p:cNvPr id="6" name="Rectangle 5"/>
          <p:cNvSpPr/>
          <p:nvPr/>
        </p:nvSpPr>
        <p:spPr>
          <a:xfrm>
            <a:off x="1847088" y="616185"/>
            <a:ext cx="2706624" cy="59052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4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730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608</TotalTime>
  <Words>50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Wood Type</vt:lpstr>
      <vt:lpstr>Testing    god</vt:lpstr>
      <vt:lpstr>Testing God             Malachi 3:6-10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   god</dc:title>
  <dc:creator>Clay Z. Morris</dc:creator>
  <cp:lastModifiedBy>Clay Z. Morris</cp:lastModifiedBy>
  <cp:revision>11</cp:revision>
  <dcterms:created xsi:type="dcterms:W3CDTF">2017-01-06T01:26:07Z</dcterms:created>
  <dcterms:modified xsi:type="dcterms:W3CDTF">2017-01-08T22:21:51Z</dcterms:modified>
</cp:coreProperties>
</file>