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92"/>
  </p:normalViewPr>
  <p:slideViewPr>
    <p:cSldViewPr snapToGrid="0" snapToObjects="1">
      <p:cViewPr varScale="1">
        <p:scale>
          <a:sx n="114" d="100"/>
          <a:sy n="114" d="100"/>
        </p:scale>
        <p:origin x="1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4180-DC76-7644-8B40-D5E0696244E5}" type="datetimeFigureOut">
              <a:rPr lang="en-US" smtClean="0"/>
              <a:t>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2317-D6BD-4046-ADC2-E9F9E6B5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F2317-D6BD-4046-ADC2-E9F9E6B5A3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r>
              <a:rPr lang="en-US" dirty="0" smtClean="0"/>
              <a:t> | sermons, articles, etc.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 | sermons, articles, etc.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AD3A-E954-8648-82B7-D4F076D85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Mystery Revealed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/>
              <a:t>Fellowship between believers in Christ: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Eph</a:t>
            </a:r>
            <a:r>
              <a:rPr lang="en-US" sz="3200" dirty="0"/>
              <a:t>. </a:t>
            </a:r>
            <a:r>
              <a:rPr lang="en-US" sz="3200" dirty="0" smtClean="0"/>
              <a:t>3.6; cf. </a:t>
            </a:r>
            <a:r>
              <a:rPr lang="en-US" sz="3200" dirty="0" smtClean="0"/>
              <a:t>2.13-22; 5.32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God’s wisdom in authoring our salvation: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Eph</a:t>
            </a:r>
            <a:r>
              <a:rPr lang="en-US" sz="3200" dirty="0"/>
              <a:t>. </a:t>
            </a:r>
            <a:r>
              <a:rPr lang="en-US" sz="3200" dirty="0" smtClean="0"/>
              <a:t>3.10-11; </a:t>
            </a:r>
            <a:r>
              <a:rPr lang="en-US" sz="3200" dirty="0"/>
              <a:t>1 Cor. </a:t>
            </a:r>
            <a:r>
              <a:rPr lang="en-US" sz="3200" dirty="0" smtClean="0"/>
              <a:t>2.6-13; 1 Tim. </a:t>
            </a:r>
            <a:r>
              <a:rPr lang="en-US" sz="3200" smtClean="0"/>
              <a:t>3.16</a:t>
            </a:r>
            <a:endParaRPr lang="en-US" sz="3200" dirty="0" smtClean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God’s will for our salvation: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Eph</a:t>
            </a:r>
            <a:r>
              <a:rPr lang="en-US" sz="3200" dirty="0"/>
              <a:t>. 1.9; </a:t>
            </a:r>
            <a:r>
              <a:rPr lang="en-US" sz="3200" dirty="0" smtClean="0"/>
              <a:t>5.26-27</a:t>
            </a:r>
            <a:r>
              <a:rPr lang="en-US" sz="3200" dirty="0"/>
              <a:t>; Col. </a:t>
            </a:r>
            <a:r>
              <a:rPr lang="en-US" sz="3200" dirty="0" smtClean="0"/>
              <a:t>1.27-28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0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Desire for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1089"/>
            <a:ext cx="7886700" cy="4351338"/>
          </a:xfrm>
        </p:spPr>
        <p:txBody>
          <a:bodyPr/>
          <a:lstStyle/>
          <a:p>
            <a:pPr algn="ctr"/>
            <a:r>
              <a:rPr lang="en-US" dirty="0"/>
              <a:t>that their hearts may be encouraged, being knit together in love, to reach all the riches of full assurance of understanding and the knowledge of God's mystery, which is Christ</a:t>
            </a:r>
            <a:r>
              <a:rPr lang="en-US" dirty="0" smtClean="0"/>
              <a:t>,</a:t>
            </a:r>
            <a:r>
              <a:rPr lang="en-US" dirty="0"/>
              <a:t> in whom are hidden all the treasures of wisdom and </a:t>
            </a:r>
            <a:r>
              <a:rPr lang="en-US" dirty="0" smtClean="0"/>
              <a:t>knowledge</a:t>
            </a:r>
          </a:p>
          <a:p>
            <a:pPr algn="ctr"/>
            <a:r>
              <a:rPr lang="en-US" dirty="0" smtClean="0"/>
              <a:t>Colossians 2.2-3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61</Words>
  <Application>Microsoft Macintosh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God’s Mystery Revealed</vt:lpstr>
      <vt:lpstr>Paul’s Desire for Us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17</cp:revision>
  <dcterms:created xsi:type="dcterms:W3CDTF">2017-01-28T21:54:24Z</dcterms:created>
  <dcterms:modified xsi:type="dcterms:W3CDTF">2017-01-29T01:54:41Z</dcterms:modified>
</cp:coreProperties>
</file>