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4" r:id="rId7"/>
    <p:sldId id="265" r:id="rId8"/>
    <p:sldId id="266" r:id="rId9"/>
    <p:sldId id="267" r:id="rId10"/>
    <p:sldId id="268" r:id="rId11"/>
    <p:sldId id="269" r:id="rId12"/>
    <p:sldId id="271" r:id="rId13"/>
    <p:sldId id="272"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09" autoAdjust="0"/>
    <p:restoredTop sz="86370" autoAdjust="0"/>
  </p:normalViewPr>
  <p:slideViewPr>
    <p:cSldViewPr snapToGrid="0" snapToObjects="1">
      <p:cViewPr>
        <p:scale>
          <a:sx n="120" d="100"/>
          <a:sy n="120" d="100"/>
        </p:scale>
        <p:origin x="144" y="208"/>
      </p:cViewPr>
      <p:guideLst>
        <p:guide orient="horz" pos="2160"/>
        <p:guide pos="2880"/>
      </p:guideLst>
    </p:cSldViewPr>
  </p:slideViewPr>
  <p:outlineViewPr>
    <p:cViewPr>
      <p:scale>
        <a:sx n="33" d="100"/>
        <a:sy n="33" d="100"/>
      </p:scale>
      <p:origin x="0" y="-50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CEB22-1365-E047-8151-C582929092CD}" type="datetimeFigureOut">
              <a:rPr lang="en-US" smtClean="0"/>
              <a:t>1/15/17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12AF1-7962-9C4F-B8E3-1ABA15C09970}" type="slidenum">
              <a:rPr lang="en-US" smtClean="0"/>
              <a:t>‹#›</a:t>
            </a:fld>
            <a:endParaRPr lang="en-US"/>
          </a:p>
        </p:txBody>
      </p:sp>
    </p:spTree>
    <p:extLst>
      <p:ext uri="{BB962C8B-B14F-4D97-AF65-F5344CB8AC3E}">
        <p14:creationId xmlns:p14="http://schemas.microsoft.com/office/powerpoint/2010/main" val="2285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8434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14459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9979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3649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0B681-5964-A94A-807B-C2E7ADA8A168}"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21050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0B681-5964-A94A-807B-C2E7ADA8A168}"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2055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0B681-5964-A94A-807B-C2E7ADA8A168}" type="datetimeFigureOut">
              <a:rPr lang="en-US" smtClean="0"/>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04706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0B681-5964-A94A-807B-C2E7ADA8A168}" type="datetimeFigureOut">
              <a:rPr lang="en-US" smtClean="0"/>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283579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0B681-5964-A94A-807B-C2E7ADA8A168}" type="datetimeFigureOut">
              <a:rPr lang="en-US" smtClean="0"/>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300789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0B681-5964-A94A-807B-C2E7ADA8A168}"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0726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0B681-5964-A94A-807B-C2E7ADA8A168}"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39056688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0B681-5964-A94A-807B-C2E7ADA8A168}" type="datetimeFigureOut">
              <a:rPr lang="en-US" smtClean="0"/>
              <a:t>1/15/17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62197-891A-A245-85D3-A1C77EEB7AA0}" type="slidenum">
              <a:rPr lang="en-US" smtClean="0"/>
              <a:t>‹#›</a:t>
            </a:fld>
            <a:endParaRPr lang="en-US"/>
          </a:p>
        </p:txBody>
      </p:sp>
    </p:spTree>
    <p:extLst>
      <p:ext uri="{BB962C8B-B14F-4D97-AF65-F5344CB8AC3E}">
        <p14:creationId xmlns:p14="http://schemas.microsoft.com/office/powerpoint/2010/main" val="425508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1234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400" dirty="0" smtClean="0"/>
              <a:t>for in Christ Jesus you are all sons of God, through faith. For as many of you as were baptized into Christ have put on Christ.</a:t>
            </a:r>
          </a:p>
          <a:p>
            <a:pPr marL="0" indent="0" algn="ctr">
              <a:spcBef>
                <a:spcPts val="0"/>
              </a:spcBef>
              <a:buNone/>
            </a:pPr>
            <a:r>
              <a:rPr lang="en-US" dirty="0" smtClean="0"/>
              <a:t>Galatians 3.26-27</a:t>
            </a:r>
            <a:endParaRPr lang="en-US" dirty="0"/>
          </a:p>
        </p:txBody>
      </p:sp>
    </p:spTree>
    <p:extLst>
      <p:ext uri="{BB962C8B-B14F-4D97-AF65-F5344CB8AC3E}">
        <p14:creationId xmlns:p14="http://schemas.microsoft.com/office/powerpoint/2010/main" val="1863722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3400" dirty="0" smtClean="0"/>
              <a:t>Do you not know that all of us who have been baptized into Christ Jesus were baptized into his death? We were buried therefore with him by baptism into death, in order that, just as Christ was raised from the dead by the glory of the Father, we too might walk in newness of life.</a:t>
            </a:r>
          </a:p>
          <a:p>
            <a:pPr marL="0" indent="0" algn="ctr">
              <a:spcBef>
                <a:spcPts val="0"/>
              </a:spcBef>
              <a:buNone/>
            </a:pPr>
            <a:r>
              <a:rPr lang="en-US" dirty="0" smtClean="0"/>
              <a:t>Romans 6.3-4</a:t>
            </a:r>
            <a:endParaRPr lang="en-US" dirty="0"/>
          </a:p>
        </p:txBody>
      </p:sp>
    </p:spTree>
    <p:extLst>
      <p:ext uri="{BB962C8B-B14F-4D97-AF65-F5344CB8AC3E}">
        <p14:creationId xmlns:p14="http://schemas.microsoft.com/office/powerpoint/2010/main" val="214548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400" dirty="0"/>
              <a:t>For in one Spirit we were all baptized into one body—Jews or Greeks, </a:t>
            </a:r>
            <a:r>
              <a:rPr lang="en-US" sz="4400" dirty="0" smtClean="0"/>
              <a:t>slaves </a:t>
            </a:r>
            <a:r>
              <a:rPr lang="en-US" sz="4400" dirty="0"/>
              <a:t>or free—and all were made to drink of one Spirit</a:t>
            </a:r>
            <a:r>
              <a:rPr lang="en-US" sz="4400" dirty="0" smtClean="0"/>
              <a:t>.</a:t>
            </a:r>
          </a:p>
          <a:p>
            <a:pPr marL="0" indent="0" algn="ctr">
              <a:spcBef>
                <a:spcPts val="0"/>
              </a:spcBef>
              <a:buNone/>
            </a:pPr>
            <a:r>
              <a:rPr lang="en-US" dirty="0" smtClean="0"/>
              <a:t>1 Corinthians 12.13</a:t>
            </a:r>
            <a:endParaRPr lang="en-US" dirty="0"/>
          </a:p>
        </p:txBody>
      </p:sp>
    </p:spTree>
    <p:extLst>
      <p:ext uri="{BB962C8B-B14F-4D97-AF65-F5344CB8AC3E}">
        <p14:creationId xmlns:p14="http://schemas.microsoft.com/office/powerpoint/2010/main" val="1834377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000" dirty="0" smtClean="0"/>
              <a:t>Repent </a:t>
            </a:r>
            <a:r>
              <a:rPr lang="en-US" sz="4000" dirty="0"/>
              <a:t>and be baptized every one of you in the name of Jesus Christ for the forgiveness of your </a:t>
            </a:r>
            <a:r>
              <a:rPr lang="en-US" sz="4000" dirty="0" smtClean="0"/>
              <a:t>sins</a:t>
            </a:r>
            <a:r>
              <a:rPr lang="is-IS" sz="4000" dirty="0" smtClean="0"/>
              <a:t>…</a:t>
            </a:r>
            <a:endParaRPr lang="en-US" sz="4000" dirty="0" smtClean="0"/>
          </a:p>
          <a:p>
            <a:pPr marL="0" indent="0" algn="ctr">
              <a:spcBef>
                <a:spcPts val="0"/>
              </a:spcBef>
              <a:buNone/>
            </a:pPr>
            <a:r>
              <a:rPr lang="en-US" dirty="0" smtClean="0"/>
              <a:t>Acts 2.38</a:t>
            </a:r>
            <a:endParaRPr lang="en-US" dirty="0"/>
          </a:p>
        </p:txBody>
      </p:sp>
    </p:spTree>
    <p:extLst>
      <p:ext uri="{BB962C8B-B14F-4D97-AF65-F5344CB8AC3E}">
        <p14:creationId xmlns:p14="http://schemas.microsoft.com/office/powerpoint/2010/main" val="281535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7200" dirty="0" smtClean="0"/>
              <a:t>The only way to get into Christ is through baptism!</a:t>
            </a:r>
          </a:p>
        </p:txBody>
      </p:sp>
    </p:spTree>
    <p:extLst>
      <p:ext uri="{BB962C8B-B14F-4D97-AF65-F5344CB8AC3E}">
        <p14:creationId xmlns:p14="http://schemas.microsoft.com/office/powerpoint/2010/main" val="2684339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Is the Source of Blessings in Christ</a:t>
            </a:r>
            <a:endParaRPr lang="en-US" sz="3600" dirty="0"/>
          </a:p>
        </p:txBody>
      </p:sp>
      <p:sp>
        <p:nvSpPr>
          <p:cNvPr id="3" name="Content Placeholder 2"/>
          <p:cNvSpPr>
            <a:spLocks noGrp="1"/>
          </p:cNvSpPr>
          <p:nvPr>
            <p:ph idx="1"/>
          </p:nvPr>
        </p:nvSpPr>
        <p:spPr/>
        <p:txBody>
          <a:bodyPr>
            <a:normAutofit/>
          </a:bodyPr>
          <a:lstStyle/>
          <a:p>
            <a:pPr marL="0" indent="0">
              <a:buNone/>
            </a:pPr>
            <a:r>
              <a:rPr lang="en-US" sz="4000" dirty="0" smtClean="0"/>
              <a:t>God </a:t>
            </a:r>
            <a:r>
              <a:rPr lang="en-US" sz="4000" dirty="0"/>
              <a:t>is </a:t>
            </a:r>
            <a:r>
              <a:rPr lang="en-US" sz="4000" dirty="0" smtClean="0"/>
              <a:t>blessed: 3</a:t>
            </a:r>
          </a:p>
          <a:p>
            <a:pPr marL="0" indent="0">
              <a:buNone/>
            </a:pPr>
            <a:endParaRPr lang="en-US" dirty="0" smtClean="0"/>
          </a:p>
          <a:p>
            <a:pPr marL="0" indent="0">
              <a:buNone/>
            </a:pPr>
            <a:r>
              <a:rPr lang="en-US" dirty="0" err="1" smtClean="0"/>
              <a:t>eulogētos</a:t>
            </a:r>
            <a:r>
              <a:rPr lang="en-US" dirty="0"/>
              <a:t>: lit., "to speak well of"… "to praise, to celebrate with praises," of that which is addressed to God</a:t>
            </a:r>
            <a:r>
              <a:rPr lang="en-US" sz="1400" dirty="0"/>
              <a:t> (Vine, W. "Bless, Blessed, Blessedness, Blessing - Vine's Expository Dictionary of New Testament Words." Blue Letter Bible. 24 Jun, 1996. Web. 20 May, 2016. &lt;https://</a:t>
            </a:r>
            <a:r>
              <a:rPr lang="en-US" sz="1400" dirty="0" err="1"/>
              <a:t>www.blueletterbible.org</a:t>
            </a:r>
            <a:r>
              <a:rPr lang="en-US" sz="1400" dirty="0"/>
              <a:t>//search/Dictionary/</a:t>
            </a:r>
            <a:r>
              <a:rPr lang="en-US" sz="1400" dirty="0" err="1"/>
              <a:t>viewTopic.cfm</a:t>
            </a:r>
            <a:r>
              <a:rPr lang="en-US" sz="1400" dirty="0"/>
              <a:t>&gt;.</a:t>
            </a:r>
            <a:r>
              <a:rPr lang="en-US" sz="1400" dirty="0" smtClean="0"/>
              <a:t>)</a:t>
            </a:r>
            <a:endParaRPr lang="en-US" sz="1400" dirty="0"/>
          </a:p>
        </p:txBody>
      </p:sp>
    </p:spTree>
    <p:extLst>
      <p:ext uri="{BB962C8B-B14F-4D97-AF65-F5344CB8AC3E}">
        <p14:creationId xmlns:p14="http://schemas.microsoft.com/office/powerpoint/2010/main" val="29473531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Is the Source of Blessings in Christ</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sz="4000" dirty="0" smtClean="0"/>
              <a:t>God’s blessings are “according to”</a:t>
            </a:r>
            <a:r>
              <a:rPr lang="is-IS" sz="4000" dirty="0" smtClean="0"/>
              <a:t>…</a:t>
            </a:r>
            <a:endParaRPr lang="en-US" sz="4000" dirty="0" smtClean="0"/>
          </a:p>
          <a:p>
            <a:pPr marL="400050" lvl="1" indent="0">
              <a:buNone/>
            </a:pPr>
            <a:r>
              <a:rPr lang="en-US" sz="3600" dirty="0" smtClean="0"/>
              <a:t>His good pleasure: 5</a:t>
            </a:r>
          </a:p>
          <a:p>
            <a:pPr marL="400050" lvl="1" indent="0">
              <a:buNone/>
            </a:pPr>
            <a:r>
              <a:rPr lang="en-US" sz="3600" dirty="0" smtClean="0"/>
              <a:t>His grace: 7</a:t>
            </a:r>
          </a:p>
          <a:p>
            <a:pPr marL="400050" lvl="1" indent="0">
              <a:buNone/>
            </a:pPr>
            <a:r>
              <a:rPr lang="en-US" sz="3600" dirty="0" smtClean="0"/>
              <a:t>His purpose: 9</a:t>
            </a:r>
          </a:p>
          <a:p>
            <a:pPr marL="400050" lvl="1" indent="0">
              <a:buNone/>
            </a:pPr>
            <a:r>
              <a:rPr lang="en-US" sz="3600" dirty="0" smtClean="0"/>
              <a:t>His will: 11</a:t>
            </a:r>
          </a:p>
          <a:p>
            <a:pPr marL="0" indent="0">
              <a:buNone/>
            </a:pPr>
            <a:endParaRPr lang="en-US" sz="4000" dirty="0" smtClean="0"/>
          </a:p>
          <a:p>
            <a:pPr marL="0" indent="0">
              <a:buNone/>
            </a:pPr>
            <a:r>
              <a:rPr lang="en-US" sz="4000" dirty="0" smtClean="0"/>
              <a:t>God’s </a:t>
            </a:r>
            <a:r>
              <a:rPr lang="en-US" sz="4000" dirty="0"/>
              <a:t>blessings are </a:t>
            </a:r>
            <a:r>
              <a:rPr lang="en-US" sz="4000" dirty="0" smtClean="0"/>
              <a:t>to ”the </a:t>
            </a:r>
            <a:r>
              <a:rPr lang="en-US" sz="4000" dirty="0"/>
              <a:t>praise of his </a:t>
            </a:r>
            <a:r>
              <a:rPr lang="en-US" sz="4000" dirty="0" smtClean="0"/>
              <a:t>glory”: 6, 12, 14</a:t>
            </a:r>
            <a:endParaRPr lang="en-US" sz="4000" dirty="0"/>
          </a:p>
        </p:txBody>
      </p:sp>
    </p:spTree>
    <p:extLst>
      <p:ext uri="{BB962C8B-B14F-4D97-AF65-F5344CB8AC3E}">
        <p14:creationId xmlns:p14="http://schemas.microsoft.com/office/powerpoint/2010/main" val="69549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Blessings in Christ Are </a:t>
            </a:r>
            <a:r>
              <a:rPr lang="en-US" dirty="0"/>
              <a:t>S</a:t>
            </a:r>
            <a:r>
              <a:rPr lang="en-US" dirty="0" smtClean="0"/>
              <a:t>piritual</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marL="0" indent="0">
              <a:spcBef>
                <a:spcPts val="0"/>
              </a:spcBef>
              <a:buNone/>
            </a:pPr>
            <a:r>
              <a:rPr lang="en-US" dirty="0" smtClean="0"/>
              <a:t>God blesses all physically: Matt</a:t>
            </a:r>
            <a:r>
              <a:rPr lang="en-US" dirty="0"/>
              <a:t>. 5.45; Acts </a:t>
            </a:r>
            <a:r>
              <a:rPr lang="en-US" dirty="0" smtClean="0"/>
              <a:t>14.17</a:t>
            </a:r>
            <a:endParaRPr lang="en-US" dirty="0"/>
          </a:p>
          <a:p>
            <a:pPr marL="0" indent="0">
              <a:spcBef>
                <a:spcPts val="0"/>
              </a:spcBef>
              <a:buNone/>
            </a:pPr>
            <a:endParaRPr lang="en-US" dirty="0"/>
          </a:p>
          <a:p>
            <a:pPr marL="0" indent="0">
              <a:spcBef>
                <a:spcPts val="0"/>
              </a:spcBef>
              <a:buNone/>
            </a:pPr>
            <a:r>
              <a:rPr lang="en-US" dirty="0" smtClean="0"/>
              <a:t>Spiritual blessings are limited to those “in Christ”: 3; Matt</a:t>
            </a:r>
            <a:r>
              <a:rPr lang="en-US" dirty="0"/>
              <a:t>. </a:t>
            </a:r>
            <a:r>
              <a:rPr lang="en-US" dirty="0" smtClean="0"/>
              <a:t>16.26</a:t>
            </a:r>
            <a:endParaRPr lang="en-US" dirty="0"/>
          </a:p>
        </p:txBody>
      </p:sp>
    </p:spTree>
    <p:extLst>
      <p:ext uri="{BB962C8B-B14F-4D97-AF65-F5344CB8AC3E}">
        <p14:creationId xmlns:p14="http://schemas.microsoft.com/office/powerpoint/2010/main" val="27972420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Blessings in Christ Are Spiritual</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pPr marL="0" lvl="1" indent="0">
              <a:spcBef>
                <a:spcPts val="0"/>
              </a:spcBef>
              <a:buNone/>
            </a:pPr>
            <a:r>
              <a:rPr lang="en-US" sz="3200" dirty="0" smtClean="0"/>
              <a:t>He chose us: </a:t>
            </a:r>
            <a:r>
              <a:rPr lang="en-US" sz="2400" dirty="0" smtClean="0"/>
              <a:t>1.4; </a:t>
            </a:r>
            <a:r>
              <a:rPr lang="en-US" sz="2400" dirty="0"/>
              <a:t>2 Thess. 2.14; </a:t>
            </a:r>
            <a:r>
              <a:rPr lang="en-US" sz="2400" dirty="0" smtClean="0"/>
              <a:t>Rom. 6.17</a:t>
            </a:r>
          </a:p>
          <a:p>
            <a:pPr marL="0" lvl="1" indent="0">
              <a:spcBef>
                <a:spcPts val="0"/>
              </a:spcBef>
              <a:buNone/>
            </a:pPr>
            <a:endParaRPr lang="en-US" sz="3200" dirty="0"/>
          </a:p>
          <a:p>
            <a:pPr marL="0" lvl="1" indent="0">
              <a:spcBef>
                <a:spcPts val="0"/>
              </a:spcBef>
              <a:buNone/>
            </a:pPr>
            <a:r>
              <a:rPr lang="de-DE" sz="3200" dirty="0" smtClean="0"/>
              <a:t>He </a:t>
            </a:r>
            <a:r>
              <a:rPr lang="de-DE" sz="3200" dirty="0" err="1" smtClean="0"/>
              <a:t>adopted</a:t>
            </a:r>
            <a:r>
              <a:rPr lang="de-DE" sz="3200" dirty="0" smtClean="0"/>
              <a:t> </a:t>
            </a:r>
            <a:r>
              <a:rPr lang="de-DE" sz="3200" dirty="0" err="1" smtClean="0"/>
              <a:t>us</a:t>
            </a:r>
            <a:r>
              <a:rPr lang="de-DE" sz="3200" dirty="0" smtClean="0"/>
              <a:t>: </a:t>
            </a:r>
            <a:r>
              <a:rPr lang="de-DE" sz="2400" dirty="0" smtClean="0"/>
              <a:t>1.5; 1 John 3.1</a:t>
            </a:r>
          </a:p>
          <a:p>
            <a:pPr marL="0" lvl="1" indent="0">
              <a:spcBef>
                <a:spcPts val="0"/>
              </a:spcBef>
              <a:buNone/>
            </a:pPr>
            <a:endParaRPr lang="de-DE" sz="3200" dirty="0" smtClean="0"/>
          </a:p>
          <a:p>
            <a:pPr marL="0" lvl="1" indent="0">
              <a:spcBef>
                <a:spcPts val="0"/>
              </a:spcBef>
              <a:buNone/>
            </a:pPr>
            <a:r>
              <a:rPr lang="nb-NO" sz="3200" dirty="0" smtClean="0"/>
              <a:t>He </a:t>
            </a:r>
            <a:r>
              <a:rPr lang="nb-NO" sz="3200" dirty="0" err="1" smtClean="0"/>
              <a:t>accepted</a:t>
            </a:r>
            <a:r>
              <a:rPr lang="nb-NO" sz="3200" dirty="0" smtClean="0"/>
              <a:t> </a:t>
            </a:r>
            <a:r>
              <a:rPr lang="nb-NO" sz="3200" dirty="0" err="1" smtClean="0"/>
              <a:t>us</a:t>
            </a:r>
            <a:r>
              <a:rPr lang="nb-NO" sz="3200" dirty="0" smtClean="0"/>
              <a:t>: </a:t>
            </a:r>
            <a:r>
              <a:rPr lang="nb-NO" sz="2400" dirty="0" smtClean="0"/>
              <a:t>1.6; </a:t>
            </a:r>
            <a:r>
              <a:rPr lang="nb-NO" sz="2400" dirty="0" err="1" smtClean="0"/>
              <a:t>Micah</a:t>
            </a:r>
            <a:r>
              <a:rPr lang="nb-NO" sz="2400" dirty="0" smtClean="0"/>
              <a:t> 3.4; 2 Cor. 5.17</a:t>
            </a:r>
          </a:p>
          <a:p>
            <a:pPr marL="0" lvl="1" indent="0">
              <a:spcBef>
                <a:spcPts val="0"/>
              </a:spcBef>
              <a:buNone/>
            </a:pPr>
            <a:endParaRPr lang="nb-NO" sz="2400" dirty="0"/>
          </a:p>
          <a:p>
            <a:pPr marL="0" lvl="1" indent="0">
              <a:spcBef>
                <a:spcPts val="0"/>
              </a:spcBef>
              <a:buNone/>
            </a:pPr>
            <a:r>
              <a:rPr lang="nb-NO" sz="3200" dirty="0" smtClean="0"/>
              <a:t>He </a:t>
            </a:r>
            <a:r>
              <a:rPr lang="nb-NO" sz="3200" dirty="0" err="1" smtClean="0"/>
              <a:t>forgives</a:t>
            </a:r>
            <a:r>
              <a:rPr lang="nb-NO" sz="3200" dirty="0" smtClean="0"/>
              <a:t> </a:t>
            </a:r>
            <a:r>
              <a:rPr lang="nb-NO" sz="3200" dirty="0" err="1" smtClean="0"/>
              <a:t>us</a:t>
            </a:r>
            <a:r>
              <a:rPr lang="nb-NO" sz="3200" dirty="0" smtClean="0"/>
              <a:t>:</a:t>
            </a:r>
            <a:r>
              <a:rPr lang="nb-NO" sz="2400" dirty="0" smtClean="0"/>
              <a:t> 1.7; 1 Peter 1.18-19; 1 </a:t>
            </a:r>
            <a:r>
              <a:rPr lang="nb-NO" sz="2400" dirty="0" err="1" smtClean="0"/>
              <a:t>Thess</a:t>
            </a:r>
            <a:r>
              <a:rPr lang="nb-NO" sz="2400" dirty="0" smtClean="0"/>
              <a:t>. 5.9</a:t>
            </a:r>
          </a:p>
          <a:p>
            <a:pPr marL="0" lvl="1" indent="0">
              <a:spcBef>
                <a:spcPts val="0"/>
              </a:spcBef>
              <a:buNone/>
            </a:pPr>
            <a:endParaRPr lang="nb-NO" sz="2400" dirty="0" smtClean="0"/>
          </a:p>
        </p:txBody>
      </p:sp>
    </p:spTree>
    <p:extLst>
      <p:ext uri="{BB962C8B-B14F-4D97-AF65-F5344CB8AC3E}">
        <p14:creationId xmlns:p14="http://schemas.microsoft.com/office/powerpoint/2010/main" val="157316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Blessings in Christ Are Spiritual</a:t>
            </a:r>
            <a:endParaRPr lang="en-US" dirty="0"/>
          </a:p>
        </p:txBody>
      </p:sp>
      <p:sp>
        <p:nvSpPr>
          <p:cNvPr id="3" name="Content Placeholder 2"/>
          <p:cNvSpPr>
            <a:spLocks noGrp="1"/>
          </p:cNvSpPr>
          <p:nvPr>
            <p:ph idx="1"/>
          </p:nvPr>
        </p:nvSpPr>
        <p:spPr>
          <a:xfrm>
            <a:off x="457200" y="1600200"/>
            <a:ext cx="8686800" cy="4525963"/>
          </a:xfrm>
        </p:spPr>
        <p:txBody>
          <a:bodyPr>
            <a:noAutofit/>
          </a:bodyPr>
          <a:lstStyle/>
          <a:p>
            <a:pPr marL="0" indent="0">
              <a:spcBef>
                <a:spcPts val="0"/>
              </a:spcBef>
              <a:buNone/>
            </a:pPr>
            <a:r>
              <a:rPr lang="en-US" dirty="0" smtClean="0"/>
              <a:t>He revealed the gospel to us: </a:t>
            </a:r>
            <a:r>
              <a:rPr lang="en-US" sz="2400" dirty="0" smtClean="0"/>
              <a:t>1.8-9; Jude 3</a:t>
            </a:r>
          </a:p>
          <a:p>
            <a:pPr marL="0" indent="0">
              <a:spcBef>
                <a:spcPts val="0"/>
              </a:spcBef>
              <a:buNone/>
            </a:pPr>
            <a:endParaRPr lang="en-US" dirty="0" smtClean="0"/>
          </a:p>
          <a:p>
            <a:pPr marL="0" indent="0">
              <a:spcBef>
                <a:spcPts val="0"/>
              </a:spcBef>
              <a:buNone/>
            </a:pPr>
            <a:r>
              <a:rPr lang="en-US" dirty="0" smtClean="0"/>
              <a:t>He unites us: </a:t>
            </a:r>
            <a:r>
              <a:rPr lang="en-US" sz="2400" dirty="0" smtClean="0"/>
              <a:t>1.10; Eph. 2.16; Gal. 3.28</a:t>
            </a:r>
          </a:p>
          <a:p>
            <a:pPr marL="0" indent="0">
              <a:spcBef>
                <a:spcPts val="0"/>
              </a:spcBef>
              <a:buNone/>
            </a:pPr>
            <a:endParaRPr lang="en-US" dirty="0" smtClean="0"/>
          </a:p>
          <a:p>
            <a:pPr marL="0" indent="0">
              <a:spcBef>
                <a:spcPts val="0"/>
              </a:spcBef>
              <a:buNone/>
            </a:pPr>
            <a:r>
              <a:rPr lang="en-US" dirty="0" smtClean="0"/>
              <a:t>He makes us heirs: </a:t>
            </a:r>
            <a:r>
              <a:rPr lang="en-US" sz="2400" dirty="0" smtClean="0"/>
              <a:t>1.11; 1 Peter 1.3-4; Rom. 8.17</a:t>
            </a:r>
          </a:p>
          <a:p>
            <a:pPr marL="0" indent="0">
              <a:spcBef>
                <a:spcPts val="0"/>
              </a:spcBef>
              <a:buNone/>
            </a:pPr>
            <a:endParaRPr lang="en-US" dirty="0" smtClean="0"/>
          </a:p>
          <a:p>
            <a:pPr marL="0" indent="0">
              <a:spcBef>
                <a:spcPts val="0"/>
              </a:spcBef>
              <a:buNone/>
            </a:pPr>
            <a:r>
              <a:rPr lang="en-US" dirty="0" smtClean="0"/>
              <a:t>He assures us: </a:t>
            </a:r>
            <a:r>
              <a:rPr lang="en-US" sz="2400" dirty="0" smtClean="0"/>
              <a:t>1.13-14; 2 Tim. 2.19</a:t>
            </a:r>
          </a:p>
        </p:txBody>
      </p:sp>
    </p:spTree>
    <p:extLst>
      <p:ext uri="{BB962C8B-B14F-4D97-AF65-F5344CB8AC3E}">
        <p14:creationId xmlns:p14="http://schemas.microsoft.com/office/powerpoint/2010/main" val="3764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Blessings in Christ Are Spiritual</a:t>
            </a:r>
            <a:endParaRPr lang="en-US" dirty="0"/>
          </a:p>
        </p:txBody>
      </p:sp>
      <p:sp>
        <p:nvSpPr>
          <p:cNvPr id="3" name="Content Placeholder 2"/>
          <p:cNvSpPr>
            <a:spLocks noGrp="1"/>
          </p:cNvSpPr>
          <p:nvPr>
            <p:ph idx="1"/>
          </p:nvPr>
        </p:nvSpPr>
        <p:spPr/>
        <p:txBody>
          <a:bodyPr>
            <a:noAutofit/>
          </a:bodyPr>
          <a:lstStyle/>
          <a:p>
            <a:pPr marL="0" indent="0" algn="ctr">
              <a:spcBef>
                <a:spcPts val="0"/>
              </a:spcBef>
              <a:buNone/>
            </a:pPr>
            <a:r>
              <a:rPr lang="en-US" sz="5400" dirty="0" smtClean="0"/>
              <a:t>God chooses, adopts, bestows his grace, forgives sin and gives us an inheritance in Christ!</a:t>
            </a:r>
          </a:p>
        </p:txBody>
      </p:sp>
    </p:spTree>
    <p:extLst>
      <p:ext uri="{BB962C8B-B14F-4D97-AF65-F5344CB8AC3E}">
        <p14:creationId xmlns:p14="http://schemas.microsoft.com/office/powerpoint/2010/main" val="336032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God Has Placed All</a:t>
            </a:r>
            <a:br>
              <a:rPr lang="en-US" sz="4000" dirty="0" smtClean="0"/>
            </a:br>
            <a:r>
              <a:rPr lang="en-US" sz="4000" dirty="0" smtClean="0"/>
              <a:t>Spiritual Blessings “in Christ”</a:t>
            </a:r>
            <a:endParaRPr lang="en-US" sz="4000" dirty="0"/>
          </a:p>
        </p:txBody>
      </p:sp>
      <p:sp>
        <p:nvSpPr>
          <p:cNvPr id="3" name="Content Placeholder 2"/>
          <p:cNvSpPr>
            <a:spLocks noGrp="1"/>
          </p:cNvSpPr>
          <p:nvPr>
            <p:ph idx="1"/>
          </p:nvPr>
        </p:nvSpPr>
        <p:spPr/>
        <p:txBody>
          <a:bodyPr>
            <a:noAutofit/>
          </a:bodyPr>
          <a:lstStyle/>
          <a:p>
            <a:pPr marL="0" indent="0" algn="ctr">
              <a:buNone/>
            </a:pPr>
            <a:endParaRPr lang="en-US" sz="2000" dirty="0" smtClean="0"/>
          </a:p>
          <a:p>
            <a:pPr marL="0" indent="0" algn="ctr">
              <a:buNone/>
            </a:pPr>
            <a:r>
              <a:rPr lang="en-US" sz="3000" dirty="0" smtClean="0"/>
              <a:t>He </a:t>
            </a:r>
            <a:r>
              <a:rPr lang="en-US" sz="3000" dirty="0"/>
              <a:t>chose us “in </a:t>
            </a:r>
            <a:r>
              <a:rPr lang="en-US" sz="3000" dirty="0" smtClean="0"/>
              <a:t>him”</a:t>
            </a:r>
            <a:endParaRPr lang="en-US" sz="3000" dirty="0"/>
          </a:p>
          <a:p>
            <a:pPr marL="0" indent="0" algn="ctr">
              <a:buNone/>
            </a:pPr>
            <a:r>
              <a:rPr lang="en-US" sz="3000" dirty="0" smtClean="0"/>
              <a:t>He </a:t>
            </a:r>
            <a:r>
              <a:rPr lang="en-US" sz="3000" dirty="0"/>
              <a:t>adopted us “through Jesus </a:t>
            </a:r>
            <a:r>
              <a:rPr lang="en-US" sz="3000" dirty="0" smtClean="0"/>
              <a:t>Christ”</a:t>
            </a:r>
            <a:endParaRPr lang="en-US" sz="3000" dirty="0"/>
          </a:p>
          <a:p>
            <a:pPr marL="0" indent="0" algn="ctr">
              <a:buNone/>
            </a:pPr>
            <a:r>
              <a:rPr lang="en-US" sz="3000" dirty="0" smtClean="0"/>
              <a:t>God’s </a:t>
            </a:r>
            <a:r>
              <a:rPr lang="en-US" sz="3000" dirty="0"/>
              <a:t>grace is given “in the </a:t>
            </a:r>
            <a:r>
              <a:rPr lang="en-US" sz="3000" dirty="0" smtClean="0"/>
              <a:t>Beloved”</a:t>
            </a:r>
            <a:endParaRPr lang="en-US" sz="3000" dirty="0"/>
          </a:p>
          <a:p>
            <a:pPr marL="0" indent="0" algn="ctr">
              <a:buNone/>
            </a:pPr>
            <a:r>
              <a:rPr lang="en-US" sz="3000" dirty="0" smtClean="0"/>
              <a:t>Redemption </a:t>
            </a:r>
            <a:r>
              <a:rPr lang="en-US" sz="3000" dirty="0"/>
              <a:t>is “in </a:t>
            </a:r>
            <a:r>
              <a:rPr lang="en-US" sz="3000" dirty="0" smtClean="0"/>
              <a:t>him”</a:t>
            </a:r>
            <a:endParaRPr lang="en-US" sz="3000" dirty="0"/>
          </a:p>
          <a:p>
            <a:pPr marL="0" indent="0" algn="ctr">
              <a:buNone/>
            </a:pPr>
            <a:r>
              <a:rPr lang="en-US" sz="3000" dirty="0" smtClean="0"/>
              <a:t>Forgiveness </a:t>
            </a:r>
            <a:r>
              <a:rPr lang="en-US" sz="3000" dirty="0"/>
              <a:t>of sins is “in </a:t>
            </a:r>
            <a:r>
              <a:rPr lang="en-US" sz="3000" dirty="0" smtClean="0"/>
              <a:t>him”</a:t>
            </a:r>
            <a:endParaRPr lang="en-US" sz="3000" dirty="0"/>
          </a:p>
          <a:p>
            <a:pPr marL="0" indent="0" algn="ctr">
              <a:buNone/>
            </a:pPr>
            <a:r>
              <a:rPr lang="en-US" sz="3000" dirty="0" smtClean="0"/>
              <a:t>God’s </a:t>
            </a:r>
            <a:r>
              <a:rPr lang="en-US" sz="3000" dirty="0"/>
              <a:t>purpose is “in </a:t>
            </a:r>
            <a:r>
              <a:rPr lang="en-US" sz="3000" dirty="0" smtClean="0"/>
              <a:t>him”</a:t>
            </a:r>
          </a:p>
          <a:p>
            <a:pPr marL="0" indent="0" algn="ctr">
              <a:buNone/>
            </a:pPr>
            <a:endParaRPr lang="en-US" sz="2000" dirty="0"/>
          </a:p>
          <a:p>
            <a:pPr marL="0" indent="0" algn="ctr">
              <a:buNone/>
            </a:pPr>
            <a:r>
              <a:rPr lang="en-US" sz="3400" dirty="0" smtClean="0"/>
              <a:t>Truly we are complete “in Him”: Col. 2.10</a:t>
            </a:r>
            <a:endParaRPr lang="en-US" sz="3400" dirty="0"/>
          </a:p>
        </p:txBody>
      </p:sp>
    </p:spTree>
    <p:extLst>
      <p:ext uri="{BB962C8B-B14F-4D97-AF65-F5344CB8AC3E}">
        <p14:creationId xmlns:p14="http://schemas.microsoft.com/office/powerpoint/2010/main" val="33204402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God Has Placed All</a:t>
            </a:r>
            <a:br>
              <a:rPr lang="en-US" sz="4000" dirty="0" smtClean="0"/>
            </a:br>
            <a:r>
              <a:rPr lang="en-US" sz="4000" dirty="0" smtClean="0"/>
              <a:t>Spiritual Blessings “in Christ”</a:t>
            </a:r>
            <a:endParaRPr lang="en-US" sz="4000" dirty="0"/>
          </a:p>
        </p:txBody>
      </p:sp>
      <p:sp>
        <p:nvSpPr>
          <p:cNvPr id="3" name="Content Placeholder 2"/>
          <p:cNvSpPr>
            <a:spLocks noGrp="1"/>
          </p:cNvSpPr>
          <p:nvPr>
            <p:ph idx="1"/>
          </p:nvPr>
        </p:nvSpPr>
        <p:spPr/>
        <p:txBody>
          <a:bodyPr>
            <a:noAutofit/>
          </a:bodyPr>
          <a:lstStyle/>
          <a:p>
            <a:pPr marL="0" indent="0">
              <a:spcBef>
                <a:spcPts val="0"/>
              </a:spcBef>
              <a:buNone/>
            </a:pPr>
            <a:r>
              <a:rPr lang="en-US" dirty="0" smtClean="0"/>
              <a:t>While God is the source of spiritual blessings, it is in Christ that we have access to them: John 14.6; Acts 4.12</a:t>
            </a:r>
          </a:p>
          <a:p>
            <a:pPr marL="0" indent="0">
              <a:spcBef>
                <a:spcPts val="0"/>
              </a:spcBef>
              <a:buNone/>
            </a:pPr>
            <a:endParaRPr lang="en-US" dirty="0"/>
          </a:p>
          <a:p>
            <a:pPr marL="0" indent="0">
              <a:spcBef>
                <a:spcPts val="0"/>
              </a:spcBef>
              <a:buNone/>
            </a:pPr>
            <a:r>
              <a:rPr lang="en-US" dirty="0" smtClean="0"/>
              <a:t>Unless you are "in Christ”, NONE of these spiritual blessings are AVAILABLE to you.</a:t>
            </a:r>
          </a:p>
        </p:txBody>
      </p:sp>
    </p:spTree>
    <p:extLst>
      <p:ext uri="{BB962C8B-B14F-4D97-AF65-F5344CB8AC3E}">
        <p14:creationId xmlns:p14="http://schemas.microsoft.com/office/powerpoint/2010/main" val="10842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552</Words>
  <Application>Microsoft Macintosh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Office Theme</vt:lpstr>
      <vt:lpstr>PowerPoint Presentation</vt:lpstr>
      <vt:lpstr>God Is the Source of Blessings in Christ</vt:lpstr>
      <vt:lpstr>God Is the Source of Blessings in Christ</vt:lpstr>
      <vt:lpstr>Blessings in Christ Are Spiritual</vt:lpstr>
      <vt:lpstr>Blessings in Christ Are Spiritual</vt:lpstr>
      <vt:lpstr>Blessings in Christ Are Spiritual</vt:lpstr>
      <vt:lpstr>Blessings in Christ Are Spiritual</vt:lpstr>
      <vt:lpstr>God Has Placed All Spiritual Blessings “in Christ”</vt:lpstr>
      <vt:lpstr>God Has Placed All Spiritual Blessings “in Christ”</vt:lpstr>
      <vt:lpstr>How Does One Get into Christ?</vt:lpstr>
      <vt:lpstr>How Does One Get into Christ?</vt:lpstr>
      <vt:lpstr>How Does One Get into Christ?</vt:lpstr>
      <vt:lpstr>How Does One Get into Christ?</vt:lpstr>
      <vt:lpstr>How Does One Get into Christ?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74</cp:revision>
  <dcterms:created xsi:type="dcterms:W3CDTF">2016-05-21T03:05:35Z</dcterms:created>
  <dcterms:modified xsi:type="dcterms:W3CDTF">2017-01-15T23:19:56Z</dcterms:modified>
</cp:coreProperties>
</file>