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70" r:id="rId5"/>
    <p:sldId id="271" r:id="rId6"/>
    <p:sldId id="272" r:id="rId7"/>
    <p:sldId id="273" r:id="rId8"/>
    <p:sldId id="276" r:id="rId9"/>
    <p:sldId id="275" r:id="rId10"/>
    <p:sldId id="27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86D"/>
    <a:srgbClr val="ED7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02"/>
    <p:restoredTop sz="96126"/>
  </p:normalViewPr>
  <p:slideViewPr>
    <p:cSldViewPr snapToGrid="0" snapToObjects="1">
      <p:cViewPr>
        <p:scale>
          <a:sx n="100" d="100"/>
          <a:sy n="100" d="100"/>
        </p:scale>
        <p:origin x="135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FC864-DEB3-D44C-B152-7279D447B29B}" type="datetimeFigureOut">
              <a:rPr lang="en-US" smtClean="0"/>
              <a:t>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8692-B15B-C54C-B646-D2A7098A9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Things to Pray for: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Forgiveness of Sins: 1 John 1.9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Wisdom: James 1.5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Daily necessities of life: Matt. 6.11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The physical and spiritual sick: James 5.13-14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The strength to avoid temptation: Matt. 26.41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Deliverance from evil: Matt. 6.13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Persecution: Acts 12.5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If we are suffering: James 5.13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People: Enemies Matt. 5.44; Sinners Rom. 10.1; Rulers 1 Tim. 2.1-2; Saints Eph. 6.18; God's workers Rom. 15.30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For the gospel: 2 Thess. 3.1-2; Col. 4.3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 Thanks to God: 1 Thess. 5.17-18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12. Know the Psalms: Study them, use them for prayer.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13. Use the songbook (there are prayers that we sing;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them and the Psalms to supplement your prayers).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304800"/>
            <a:ext cx="6318250" cy="5872163"/>
          </a:xfrm>
        </p:spPr>
        <p:txBody>
          <a:bodyPr>
            <a:noAutofit/>
          </a:bodyPr>
          <a:lstStyle/>
          <a:p>
            <a:r>
              <a:rPr lang="en-US" sz="5400" dirty="0" smtClean="0"/>
              <a:t>Through </a:t>
            </a:r>
            <a:r>
              <a:rPr lang="en-US" sz="5400" dirty="0"/>
              <a:t>him then let us continually offer up a sacrifice of praise to God, that is, the fruit of lips that acknowledge his name</a:t>
            </a:r>
            <a:r>
              <a:rPr lang="en-US" sz="5400" dirty="0" smtClean="0"/>
              <a:t>.      </a:t>
            </a:r>
            <a:r>
              <a:rPr lang="en-US" dirty="0" smtClean="0"/>
              <a:t>Hebrews 13.15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0050"/>
            <a:ext cx="5835650" cy="5905500"/>
          </a:xfrm>
        </p:spPr>
        <p:txBody>
          <a:bodyPr>
            <a:normAutofit/>
          </a:bodyPr>
          <a:lstStyle/>
          <a:p>
            <a:r>
              <a:rPr lang="en-US" sz="5400" dirty="0"/>
              <a:t>When true worshippers practice true </a:t>
            </a:r>
            <a:r>
              <a:rPr lang="en-US" sz="5400" dirty="0" smtClean="0"/>
              <a:t>worship, obedience </a:t>
            </a:r>
            <a:r>
              <a:rPr lang="en-US" sz="5400" dirty="0"/>
              <a:t>and spiritual growth follows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2913" y="411162"/>
            <a:ext cx="5475287" cy="5989637"/>
          </a:xfrm>
        </p:spPr>
        <p:txBody>
          <a:bodyPr>
            <a:noAutofit/>
          </a:bodyPr>
          <a:lstStyle/>
          <a:p>
            <a:r>
              <a:rPr lang="en-US" sz="3000" dirty="0"/>
              <a:t>“It is used of an act of homage or reverence [to God and to Christ]… it may be regarded as the </a:t>
            </a:r>
            <a:r>
              <a:rPr lang="en-US" sz="3000" dirty="0" smtClean="0"/>
              <a:t>direct acknowledgement </a:t>
            </a:r>
            <a:r>
              <a:rPr lang="en-US" sz="3000" dirty="0"/>
              <a:t>to God, of His nature, attributes, ways and claims, whether by the outgoing of the heart in praise and thanksgiving or by deed done in such acknowledgment</a:t>
            </a:r>
            <a:r>
              <a:rPr lang="en-US" sz="3000" dirty="0" smtClean="0"/>
              <a:t>…”</a:t>
            </a:r>
          </a:p>
          <a:p>
            <a:r>
              <a:rPr lang="en-US" sz="3000" dirty="0" smtClean="0"/>
              <a:t>(</a:t>
            </a:r>
            <a:r>
              <a:rPr lang="en-US" sz="3000" dirty="0"/>
              <a:t>Vines pg. 686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0370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4" y="2432844"/>
            <a:ext cx="6200779" cy="1992312"/>
          </a:xfrm>
        </p:spPr>
        <p:txBody>
          <a:bodyPr>
            <a:normAutofit/>
          </a:bodyPr>
          <a:lstStyle/>
          <a:p>
            <a:r>
              <a:rPr lang="en-US" sz="4800" b="0" dirty="0"/>
              <a:t>Worship Must Be </a:t>
            </a:r>
            <a:r>
              <a:rPr lang="en-US" sz="4800" b="0" dirty="0" smtClean="0"/>
              <a:t>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000" dirty="0" smtClean="0"/>
              <a:t>Spirit </a:t>
            </a:r>
            <a:r>
              <a:rPr lang="en-US" sz="6000" dirty="0"/>
              <a:t>and </a:t>
            </a:r>
            <a:r>
              <a:rPr lang="en-US" sz="6000" dirty="0" smtClean="0"/>
              <a:t>Truth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300034" y="4202375"/>
            <a:ext cx="1766830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00" dirty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John </a:t>
            </a:r>
            <a:r>
              <a:rPr lang="en-US" sz="3100" dirty="0" smtClean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4.24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 House </a:t>
            </a:r>
            <a:r>
              <a:rPr lang="en-US" dirty="0"/>
              <a:t>of </a:t>
            </a:r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550" y="1825624"/>
            <a:ext cx="6991350" cy="46259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temple </a:t>
            </a:r>
            <a:r>
              <a:rPr lang="en-US" dirty="0" smtClean="0"/>
              <a:t>was a </a:t>
            </a:r>
            <a:r>
              <a:rPr lang="en-US" dirty="0"/>
              <a:t>house of prayer: Isaiah 56.1-8; Mark 11.15-17; Luke 2.37-38; </a:t>
            </a:r>
            <a:r>
              <a:rPr lang="en-US" dirty="0" smtClean="0"/>
              <a:t>18.10, etc. </a:t>
            </a:r>
          </a:p>
          <a:p>
            <a:endParaRPr lang="en-US" dirty="0"/>
          </a:p>
          <a:p>
            <a:r>
              <a:rPr lang="en-US" dirty="0" smtClean="0"/>
              <a:t>N.T., God’s house is </a:t>
            </a:r>
            <a:r>
              <a:rPr lang="en-US" dirty="0"/>
              <a:t>the church, the people: Isaiah 2.2-4; Eph. </a:t>
            </a:r>
            <a:r>
              <a:rPr lang="en-US" dirty="0" smtClean="0"/>
              <a:t>2.19-21; 1 </a:t>
            </a:r>
            <a:r>
              <a:rPr lang="en-US" dirty="0"/>
              <a:t>Tim 3.15; 1 Peter </a:t>
            </a:r>
            <a:r>
              <a:rPr lang="en-US" dirty="0" smtClean="0"/>
              <a:t>2.5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to be a people of prayer collectively: Acts 1.14; 2.42; 4.31; 12.5, 12; </a:t>
            </a:r>
            <a:r>
              <a:rPr lang="en-US" dirty="0" smtClean="0"/>
              <a:t>14.23</a:t>
            </a:r>
          </a:p>
          <a:p>
            <a:endParaRPr lang="en-US" dirty="0"/>
          </a:p>
          <a:p>
            <a:r>
              <a:rPr lang="en-US" dirty="0" smtClean="0"/>
              <a:t>House </a:t>
            </a:r>
            <a:r>
              <a:rPr lang="en-US" dirty="0"/>
              <a:t>of prayer: Are we known as </a:t>
            </a:r>
            <a:r>
              <a:rPr lang="en-US" dirty="0" smtClean="0"/>
              <a:t>this</a:t>
            </a:r>
            <a:r>
              <a:rPr lang="en-US" dirty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65126"/>
            <a:ext cx="7886700" cy="1325563"/>
          </a:xfrm>
        </p:spPr>
        <p:txBody>
          <a:bodyPr/>
          <a:lstStyle/>
          <a:p>
            <a:r>
              <a:rPr lang="en-US" dirty="0"/>
              <a:t>Prayer as </a:t>
            </a:r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825625"/>
            <a:ext cx="649605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matter of holiness and reverence: Heb. 5.7; 12.28; Psalm 89.7; 111.9; Isaiah 6.2-3; Rev. 4.8-11; Prov. 28.9</a:t>
            </a:r>
            <a:r>
              <a:rPr lang="en-US" dirty="0" smtClean="0"/>
              <a:t>; 15.8; Heb</a:t>
            </a:r>
            <a:r>
              <a:rPr lang="en-US" dirty="0"/>
              <a:t>. 4.16; Lev. </a:t>
            </a:r>
            <a:r>
              <a:rPr lang="en-US" dirty="0" smtClean="0"/>
              <a:t>10.1-3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does it say when we rush through </a:t>
            </a:r>
            <a:r>
              <a:rPr lang="en-US" dirty="0" smtClean="0"/>
              <a:t>our prayers?</a:t>
            </a:r>
          </a:p>
          <a:p>
            <a:endParaRPr lang="en-US" dirty="0" smtClean="0"/>
          </a:p>
          <a:p>
            <a:r>
              <a:rPr lang="en-US" dirty="0" smtClean="0"/>
              <a:t>What does it say when we give </a:t>
            </a:r>
            <a:r>
              <a:rPr lang="en-US" dirty="0"/>
              <a:t>no thought or preparation to our prayers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65126"/>
            <a:ext cx="7886700" cy="1325563"/>
          </a:xfrm>
        </p:spPr>
        <p:txBody>
          <a:bodyPr/>
          <a:lstStyle/>
          <a:p>
            <a:r>
              <a:rPr lang="en-US" dirty="0"/>
              <a:t>Prayer as </a:t>
            </a:r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825625"/>
            <a:ext cx="671195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O.T. </a:t>
            </a:r>
            <a:r>
              <a:rPr lang="en-US" dirty="0" smtClean="0"/>
              <a:t>incense foreshadowed </a:t>
            </a:r>
            <a:r>
              <a:rPr lang="en-US" dirty="0"/>
              <a:t>N.T. prayers: Rev. 5.8; 8.3-4; Exo. 30.1-10, 34-38; Luke 1.8-11; Psalm 141.1-2; Mal. 1.11</a:t>
            </a:r>
          </a:p>
          <a:p>
            <a:endParaRPr lang="en-US" dirty="0"/>
          </a:p>
          <a:p>
            <a:r>
              <a:rPr lang="en-US" dirty="0"/>
              <a:t>God constantly received the sweet smelling aroma of the incense day and night. Likewise, our prayers are to be without ceasing: Rom. 12.12; Col. 1.9; 4.2; 1 Thess. 1.2; 3.10; </a:t>
            </a:r>
            <a:r>
              <a:rPr lang="en-US" dirty="0" smtClean="0"/>
              <a:t>5.17</a:t>
            </a:r>
            <a:endParaRPr lang="en-US" dirty="0"/>
          </a:p>
          <a:p>
            <a:endParaRPr lang="en-US" dirty="0"/>
          </a:p>
          <a:p>
            <a:r>
              <a:rPr lang="en-US" dirty="0"/>
              <a:t>Prayer is </a:t>
            </a:r>
            <a:r>
              <a:rPr lang="en-US" dirty="0" smtClean="0"/>
              <a:t>holy </a:t>
            </a:r>
            <a:r>
              <a:rPr lang="en-US" dirty="0"/>
              <a:t>to the Lord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Collective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825625"/>
            <a:ext cx="6394450" cy="4351338"/>
          </a:xfrm>
        </p:spPr>
        <p:txBody>
          <a:bodyPr>
            <a:normAutofit/>
          </a:bodyPr>
          <a:lstStyle/>
          <a:p>
            <a:r>
              <a:rPr lang="en-US" dirty="0"/>
              <a:t>Be </a:t>
            </a:r>
            <a:r>
              <a:rPr lang="en-US" dirty="0" smtClean="0"/>
              <a:t>alert. </a:t>
            </a:r>
            <a:r>
              <a:rPr lang="en-US" dirty="0"/>
              <a:t>Don't let your mind wonder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Pay </a:t>
            </a:r>
            <a:r>
              <a:rPr lang="en-US" dirty="0"/>
              <a:t>attention </a:t>
            </a:r>
            <a:r>
              <a:rPr lang="en-US" dirty="0" smtClean="0"/>
              <a:t>to the </a:t>
            </a:r>
            <a:r>
              <a:rPr lang="en-US" dirty="0"/>
              <a:t>words of the leader.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men” if you understand (and agree) with the prayer:  1 Cor. 14.13-19,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Collective Prayer: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825625"/>
            <a:ext cx="663575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are leading the hearts of men and women </a:t>
            </a:r>
            <a:r>
              <a:rPr lang="en-US" dirty="0" smtClean="0"/>
              <a:t>to the Almighty God!</a:t>
            </a:r>
          </a:p>
          <a:p>
            <a:endParaRPr lang="en-US" dirty="0"/>
          </a:p>
          <a:p>
            <a:r>
              <a:rPr lang="en-US" dirty="0" smtClean="0"/>
              <a:t>Speak </a:t>
            </a:r>
            <a:r>
              <a:rPr lang="en-US" dirty="0"/>
              <a:t>to be heard: you're praying on behalf of the </a:t>
            </a:r>
            <a:r>
              <a:rPr lang="en-US" dirty="0" smtClean="0"/>
              <a:t>church.</a:t>
            </a:r>
          </a:p>
          <a:p>
            <a:endParaRPr lang="en-US" dirty="0"/>
          </a:p>
          <a:p>
            <a:r>
              <a:rPr lang="en-US" dirty="0" smtClean="0"/>
              <a:t>Prepare </a:t>
            </a:r>
            <a:r>
              <a:rPr lang="en-US" dirty="0"/>
              <a:t>your mind and organize your thoughts ahead of </a:t>
            </a:r>
            <a:r>
              <a:rPr lang="en-US" dirty="0" smtClean="0"/>
              <a:t>time.</a:t>
            </a:r>
          </a:p>
          <a:p>
            <a:endParaRPr lang="en-US" dirty="0"/>
          </a:p>
          <a:p>
            <a:r>
              <a:rPr lang="en-US" dirty="0"/>
              <a:t>Be diligent to concentrate on your words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5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Collective Prayer: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825625"/>
            <a:ext cx="58991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Be </a:t>
            </a:r>
            <a:r>
              <a:rPr lang="en-US" dirty="0"/>
              <a:t>mindful of the specific needs of the church and the worship service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 must offer </a:t>
            </a:r>
            <a:r>
              <a:rPr lang="en-US" dirty="0" smtClean="0"/>
              <a:t>prayers </a:t>
            </a:r>
            <a:r>
              <a:rPr lang="en-US" dirty="0"/>
              <a:t>that are </a:t>
            </a:r>
            <a:r>
              <a:rPr lang="en-US" dirty="0" smtClean="0"/>
              <a:t>reverent, holy, and thoughtful to God and </a:t>
            </a:r>
            <a:r>
              <a:rPr lang="en-US" dirty="0"/>
              <a:t>edifying and meaningful to the listener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1965</TotalTime>
  <Words>630</Words>
  <Application>Microsoft Macintosh PowerPoint</Application>
  <PresentationFormat>On-screen Show (4:3)</PresentationFormat>
  <Paragraphs>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Worship Must Be In Spirit and Truth</vt:lpstr>
      <vt:lpstr>A House of Prayer</vt:lpstr>
      <vt:lpstr>Prayer as Worship</vt:lpstr>
      <vt:lpstr>Prayer as Worship</vt:lpstr>
      <vt:lpstr>Collective Prayer</vt:lpstr>
      <vt:lpstr>Collective Prayer: Leaders</vt:lpstr>
      <vt:lpstr>Collective Prayer: Leaders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92</cp:revision>
  <dcterms:created xsi:type="dcterms:W3CDTF">2017-01-07T23:46:37Z</dcterms:created>
  <dcterms:modified xsi:type="dcterms:W3CDTF">2017-01-29T07:35:06Z</dcterms:modified>
</cp:coreProperties>
</file>