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9E21"/>
    <a:srgbClr val="140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BEB03-5439-FD44-90B7-064B7EBFB39A}" type="datetimeFigureOut">
              <a:rPr lang="en-US" smtClean="0"/>
              <a:t>12/31/16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9139F-A583-E74E-82CE-853497696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58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ADBDC-3BAF-EE48-A4ED-4331CA95FC87}" type="datetimeFigureOut">
              <a:rPr lang="en-US" smtClean="0"/>
              <a:t>12/31/16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3FB88-F2FB-8C46-B706-C65206BD8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03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5B8A-7082-784B-AA17-4DDD1510B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0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5B8A-7082-784B-AA17-4DDD1510B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2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5B8A-7082-784B-AA17-4DDD1510B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8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5B8A-7082-784B-AA17-4DDD1510B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1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5B8A-7082-784B-AA17-4DDD1510B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5B8A-7082-784B-AA17-4DDD1510B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4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5B8A-7082-784B-AA17-4DDD1510B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1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5B8A-7082-784B-AA17-4DDD1510B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0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5B8A-7082-784B-AA17-4DDD1510B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5B8A-7082-784B-AA17-4DDD1510B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9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5B8A-7082-784B-AA17-4DDD1510B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3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txkchurch.com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55B8A-7082-784B-AA17-4DDD1510B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5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0" indent="0" algn="ctr" defTabSz="457200" rtl="0" eaLnBrk="1" latinLnBrk="0" hangingPunct="1">
        <a:spcBef>
          <a:spcPts val="0"/>
        </a:spcBef>
        <a:buFont typeface="Arial"/>
        <a:buNone/>
        <a:defRPr sz="44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32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ts val="0"/>
        </a:spcBef>
        <a:buFont typeface="Arial"/>
        <a:buNone/>
        <a:defRPr sz="2800" b="1" kern="1200">
          <a:solidFill>
            <a:schemeClr val="tx1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ts val="0"/>
        </a:spcBef>
        <a:buFont typeface="Arial"/>
        <a:buNone/>
        <a:defRPr sz="2400" b="1" kern="1200">
          <a:solidFill>
            <a:schemeClr val="tx1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9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 Neglected Command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Let brotherly love continue. Do not neglect to show hospitality to strangers, for thereby some have entertained angels unawares. </a:t>
            </a:r>
          </a:p>
          <a:p>
            <a:pPr algn="ctr"/>
            <a:r>
              <a:rPr lang="en-US" sz="4000" dirty="0" smtClean="0"/>
              <a:t>Hebrews 13.1-2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6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Is Hospitality?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53" y="1600200"/>
            <a:ext cx="8332694" cy="4525963"/>
          </a:xfrm>
        </p:spPr>
        <p:txBody>
          <a:bodyPr/>
          <a:lstStyle/>
          <a:p>
            <a:r>
              <a:rPr lang="en-US" dirty="0" smtClean="0"/>
              <a:t>“love </a:t>
            </a:r>
            <a:r>
              <a:rPr lang="en-US" dirty="0"/>
              <a:t>[to] of stranger; entertain </a:t>
            </a:r>
            <a:r>
              <a:rPr lang="en-US" dirty="0" smtClean="0"/>
              <a:t>strangers”</a:t>
            </a:r>
          </a:p>
          <a:p>
            <a:r>
              <a:rPr lang="en-US" dirty="0" smtClean="0"/>
              <a:t>“generous </a:t>
            </a:r>
            <a:r>
              <a:rPr lang="en-US" dirty="0"/>
              <a:t>to </a:t>
            </a:r>
            <a:r>
              <a:rPr lang="en-US" dirty="0" smtClean="0"/>
              <a:t>guests” (</a:t>
            </a:r>
            <a:r>
              <a:rPr lang="en-US" dirty="0"/>
              <a:t>Thayer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>
              <a:effectLst/>
            </a:endParaRPr>
          </a:p>
          <a:p>
            <a:r>
              <a:rPr lang="en-US" dirty="0" smtClean="0"/>
              <a:t>Biblical </a:t>
            </a:r>
            <a:r>
              <a:rPr lang="en-US" dirty="0"/>
              <a:t>hospitality is showing love of </a:t>
            </a:r>
            <a:r>
              <a:rPr lang="en-US" dirty="0" smtClean="0"/>
              <a:t>strangers and brethren, </a:t>
            </a:r>
            <a:r>
              <a:rPr lang="en-US" dirty="0" smtClean="0"/>
              <a:t>providing </a:t>
            </a:r>
            <a:r>
              <a:rPr lang="en-US" dirty="0" smtClean="0"/>
              <a:t>assistance, </a:t>
            </a:r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r>
              <a:rPr lang="en-US" dirty="0" err="1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0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Is Hospitality?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968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Examples: Gen</a:t>
            </a:r>
            <a:r>
              <a:rPr lang="en-US" sz="3000" dirty="0"/>
              <a:t>. 18.1-8; 19.1-3; Judges 19.15-21; Luke 10.27-37; 24.28-30; Acts 28.2, 7, </a:t>
            </a:r>
            <a:r>
              <a:rPr lang="en-US" sz="3000" dirty="0" smtClean="0"/>
              <a:t>10, etc.</a:t>
            </a:r>
          </a:p>
          <a:p>
            <a:endParaRPr lang="en-US" dirty="0"/>
          </a:p>
          <a:p>
            <a:pPr lvl="1"/>
            <a:r>
              <a:rPr lang="en-US" dirty="0" smtClean="0"/>
              <a:t>It seizes inconvenient opportunities.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It requires servitude and sacrifice.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It requires love, compassion, kindness, etc.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It requires no </a:t>
            </a:r>
            <a:r>
              <a:rPr lang="en-US" dirty="0"/>
              <a:t>thought of </a:t>
            </a:r>
            <a:r>
              <a:rPr lang="en-US" dirty="0" smtClean="0"/>
              <a:t>return: cf. </a:t>
            </a:r>
            <a:r>
              <a:rPr lang="en-US" dirty="0"/>
              <a:t>Luke 14.12-</a:t>
            </a:r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0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Hospitality Is a Mark of God's </a:t>
            </a:r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Hospitality is demanded of the </a:t>
            </a:r>
            <a:r>
              <a:rPr lang="en-US" dirty="0"/>
              <a:t>faithful: Deut. 10.17-19; Acts 2.44-47; Rom. 12.9-13; Heb. 13.1-2, 16; cf. 6.10; 3 John 5-</a:t>
            </a:r>
            <a:r>
              <a:rPr lang="en-US" dirty="0" smtClean="0"/>
              <a:t>8</a:t>
            </a:r>
            <a:endParaRPr lang="en-US" dirty="0"/>
          </a:p>
          <a:p>
            <a:endParaRPr lang="en-US" dirty="0"/>
          </a:p>
          <a:p>
            <a:r>
              <a:rPr lang="en-US" dirty="0"/>
              <a:t>Hospitality is to be mixed with love and without complaint: 1 Peter 4.8-</a:t>
            </a:r>
            <a:r>
              <a:rPr lang="en-US" dirty="0" smtClean="0"/>
              <a:t>9; Heb. 13.1-2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4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Hospitality Is a Mark of God's </a:t>
            </a:r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Hospitality is required of elders: </a:t>
            </a:r>
            <a:r>
              <a:rPr lang="en-US" dirty="0" smtClean="0"/>
              <a:t>1 </a:t>
            </a:r>
            <a:r>
              <a:rPr lang="en-US" dirty="0"/>
              <a:t>Tim. </a:t>
            </a:r>
            <a:r>
              <a:rPr lang="en-US" dirty="0" smtClean="0"/>
              <a:t>3.2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Hospitality is required of </a:t>
            </a:r>
            <a:r>
              <a:rPr lang="en-US" dirty="0" smtClean="0"/>
              <a:t>church-supported widows: </a:t>
            </a:r>
            <a:r>
              <a:rPr lang="en-US" dirty="0"/>
              <a:t>1 Tim. </a:t>
            </a:r>
            <a:r>
              <a:rPr lang="en-US" dirty="0" smtClean="0"/>
              <a:t>5.9-10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Hospitality can be used to </a:t>
            </a:r>
            <a:r>
              <a:rPr lang="en-US" dirty="0" smtClean="0"/>
              <a:t>edify </a:t>
            </a:r>
            <a:r>
              <a:rPr lang="en-US" dirty="0"/>
              <a:t>and </a:t>
            </a:r>
            <a:r>
              <a:rPr lang="en-US" dirty="0" smtClean="0"/>
              <a:t>evangelize: </a:t>
            </a:r>
            <a:r>
              <a:rPr lang="en-US" sz="2800" dirty="0"/>
              <a:t>Matt. 10.11, 40; Acts 2.2; 9.42-43; 12.12; 16.15, 40; 20.20; 21.8, 16; Rom. 16.1-2, 23; Philemon 22; 2 Tim. 1.16-</a:t>
            </a:r>
            <a:r>
              <a:rPr lang="en-US" sz="2800" dirty="0" smtClean="0"/>
              <a:t>17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txkchurch.com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6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Why Do Some Neglect This Command?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 lazy, busy, private, expensive, inconvenient, focused on family, concerned with image, etc.</a:t>
            </a:r>
          </a:p>
          <a:p>
            <a:endParaRPr lang="en-US" dirty="0" smtClean="0"/>
          </a:p>
          <a:p>
            <a:r>
              <a:rPr lang="en-US" dirty="0" smtClean="0"/>
              <a:t>“It’s the preacher's job!”</a:t>
            </a:r>
          </a:p>
          <a:p>
            <a:endParaRPr lang="en-US" dirty="0" smtClean="0"/>
          </a:p>
          <a:p>
            <a:r>
              <a:rPr lang="en-US" dirty="0" smtClean="0"/>
              <a:t>A grumbling attitude.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8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What Is Our Pattern of Hospitality?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we show hospitality to family AND brethren, friends, and strangers?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is the last time </a:t>
            </a:r>
            <a:r>
              <a:rPr lang="en-US" dirty="0" smtClean="0"/>
              <a:t>we </a:t>
            </a:r>
            <a:r>
              <a:rPr lang="en-US" dirty="0"/>
              <a:t>visited </a:t>
            </a:r>
            <a:r>
              <a:rPr lang="en-US" dirty="0" smtClean="0"/>
              <a:t>someone?</a:t>
            </a:r>
          </a:p>
          <a:p>
            <a:endParaRPr lang="en-US" dirty="0" smtClean="0"/>
          </a:p>
          <a:p>
            <a:r>
              <a:rPr lang="en-US" dirty="0" smtClean="0"/>
              <a:t>Invited </a:t>
            </a:r>
            <a:r>
              <a:rPr lang="en-US" dirty="0"/>
              <a:t>someone over to </a:t>
            </a:r>
            <a:r>
              <a:rPr lang="en-US" dirty="0" smtClean="0"/>
              <a:t>our </a:t>
            </a:r>
            <a:r>
              <a:rPr lang="en-US" dirty="0"/>
              <a:t>home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Assisted </a:t>
            </a:r>
            <a:r>
              <a:rPr lang="en-US" dirty="0"/>
              <a:t>the needy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0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93999" y="1090704"/>
            <a:ext cx="6087034" cy="5633104"/>
          </a:xfrm>
        </p:spPr>
        <p:txBody>
          <a:bodyPr>
            <a:normAutofit/>
          </a:bodyPr>
          <a:lstStyle/>
          <a:p>
            <a:pPr algn="r"/>
            <a:r>
              <a:rPr lang="en-US" sz="6600" dirty="0"/>
              <a:t>Hospitality is an acid test to see if we are truly God's </a:t>
            </a:r>
            <a:r>
              <a:rPr lang="en-US" sz="6600" dirty="0" smtClean="0"/>
              <a:t>children:</a:t>
            </a:r>
          </a:p>
          <a:p>
            <a:pPr algn="r"/>
            <a:r>
              <a:rPr lang="en-US" sz="6600" dirty="0" smtClean="0"/>
              <a:t>Matt. 25.31-46</a:t>
            </a:r>
            <a:endParaRPr lang="en-US" sz="6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401</Words>
  <Application>Microsoft Macintosh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The Neglected Command</vt:lpstr>
      <vt:lpstr>What Is Hospitality? </vt:lpstr>
      <vt:lpstr>What Is Hospitality?</vt:lpstr>
      <vt:lpstr>Hospitality Is a Mark of God's People</vt:lpstr>
      <vt:lpstr>Hospitality Is a Mark of God's People</vt:lpstr>
      <vt:lpstr>Why Do Some Neglect This Command?</vt:lpstr>
      <vt:lpstr>What Is Our Pattern of Hospitality?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81</cp:revision>
  <dcterms:created xsi:type="dcterms:W3CDTF">2016-12-31T23:45:19Z</dcterms:created>
  <dcterms:modified xsi:type="dcterms:W3CDTF">2017-01-01T05:46:36Z</dcterms:modified>
</cp:coreProperties>
</file>