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5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A7DA3-D474-4641-9828-DAE97F974D11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8C04-E783-1547-93C5-0063147B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C79F-8EA9-9E4E-8659-D3BFC689C31F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EB2A-4F1B-E645-B039-DC33EEB5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5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1ED4-8AAB-1743-B554-B626D16A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Life Well Pleasing to God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Enoch walked with God: Gen. 5.24; Heb. 11.5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Solomon asked for wisdom: 1 Kings 3.9-10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psalmist praised: Psalm 69.30-31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Jesus obeyed: John 8.29; Matt. 3.17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6675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Be Well Pleasing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faith that seeks God: </a:t>
            </a:r>
            <a:r>
              <a:rPr lang="en-US" sz="3000" dirty="0"/>
              <a:t>Heb. 11.6</a:t>
            </a:r>
          </a:p>
          <a:p>
            <a:endParaRPr lang="en-US" dirty="0"/>
          </a:p>
          <a:p>
            <a:r>
              <a:rPr lang="en-US" dirty="0"/>
              <a:t>Try to discern what is pleasing: </a:t>
            </a:r>
            <a:r>
              <a:rPr lang="en-US" sz="3000" dirty="0"/>
              <a:t>Eph. 5.8-11</a:t>
            </a:r>
          </a:p>
          <a:p>
            <a:endParaRPr lang="en-US" dirty="0"/>
          </a:p>
          <a:p>
            <a:r>
              <a:rPr lang="en-US" dirty="0"/>
              <a:t>Offer acceptable sacrifices: </a:t>
            </a:r>
            <a:r>
              <a:rPr lang="en-US" sz="3000" dirty="0"/>
              <a:t>Gen. 8.20-21; Jer. 6.20; Phil. 4.18; Heb. 13.16, 21</a:t>
            </a:r>
          </a:p>
          <a:p>
            <a:endParaRPr lang="en-US" dirty="0"/>
          </a:p>
          <a:p>
            <a:r>
              <a:rPr lang="en-US" dirty="0"/>
              <a:t>When we pray for others: </a:t>
            </a:r>
            <a:r>
              <a:rPr lang="en-US" sz="3000" dirty="0"/>
              <a:t>1 Tim. 2.3; 1 John 3.22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Be Well Pleasing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Don’t get tangled up in the affairs of this life: </a:t>
            </a:r>
            <a:r>
              <a:rPr lang="EN-US" sz="3000" dirty="0"/>
              <a:t>2 Tim. 2.4</a:t>
            </a:r>
          </a:p>
          <a:p>
            <a:endParaRPr lang="en-US" dirty="0"/>
          </a:p>
          <a:p>
            <a:r>
              <a:rPr lang="EN-US" dirty="0"/>
              <a:t>Abound in faith, love and purity: </a:t>
            </a:r>
            <a:r>
              <a:rPr lang="EN-US" sz="3000" dirty="0"/>
              <a:t>1 Thess. 4.1ff</a:t>
            </a:r>
          </a:p>
          <a:p>
            <a:endParaRPr lang="en-US" dirty="0"/>
          </a:p>
          <a:p>
            <a:r>
              <a:rPr lang="EN-US" dirty="0"/>
              <a:t>Children obey/care for your parents: </a:t>
            </a:r>
            <a:r>
              <a:rPr lang="EN-US" sz="3000" dirty="0"/>
              <a:t>Col. 3.20; Rom. 1.30, 32; 1 Tim. 5.4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Must Be A Way of Life!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Therefore we make it our aim</a:t>
            </a:r>
            <a:r>
              <a:rPr lang="mr-IN" sz="6000" dirty="0"/>
              <a:t>…</a:t>
            </a:r>
            <a:r>
              <a:rPr lang="en-US" sz="6000" dirty="0"/>
              <a:t> to be well pleasing to Him.</a:t>
            </a:r>
          </a:p>
          <a:p>
            <a:pPr algn="ctr"/>
            <a:r>
              <a:rPr lang="en-US" sz="3600" dirty="0"/>
              <a:t>2 Corinthians 5.9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5023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36382"/>
            <a:ext cx="5094667" cy="485094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Corbel"/>
                <a:cs typeface="Corbel"/>
              </a:rPr>
              <a:t>Additional study: </a:t>
            </a:r>
            <a:r>
              <a:rPr lang="en-US" sz="1800" dirty="0" err="1">
                <a:solidFill>
                  <a:srgbClr val="FFFFFF"/>
                </a:solidFill>
                <a:latin typeface="Corbel"/>
                <a:cs typeface="Corbel"/>
              </a:rPr>
              <a:t>txkchurch.com</a:t>
            </a:r>
            <a:endParaRPr lang="en-US" sz="18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801" y="-57713"/>
            <a:ext cx="6335363" cy="62599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Corbel"/>
                <a:cs typeface="Corbel"/>
              </a:rPr>
              <a:t>For the sinner: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Believe: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16.31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Repent: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2.38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Confess faith: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1 Tim. 6.12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Be immersed: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22.16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Corbel"/>
                <a:cs typeface="Corbel"/>
              </a:rPr>
              <a:t>For the saint: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Remain faithful: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Rev. 2.10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Repent: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Col. 3.5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Confess faults: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1 John 1.9</a:t>
            </a:r>
          </a:p>
        </p:txBody>
      </p:sp>
    </p:spTree>
    <p:extLst>
      <p:ext uri="{BB962C8B-B14F-4D97-AF65-F5344CB8AC3E}">
        <p14:creationId xmlns:p14="http://schemas.microsoft.com/office/powerpoint/2010/main" val="2364119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247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Office Theme</vt:lpstr>
      <vt:lpstr>PowerPoint Presentation</vt:lpstr>
      <vt:lpstr>A Life Well Pleasing to God</vt:lpstr>
      <vt:lpstr>Ways to Be Well Pleasing to God</vt:lpstr>
      <vt:lpstr>Ways to Be Well Pleasing to God</vt:lpstr>
      <vt:lpstr>This Must Be A Way of Life!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Franklin Drive Church of Christ</cp:lastModifiedBy>
  <cp:revision>32</cp:revision>
  <dcterms:created xsi:type="dcterms:W3CDTF">2016-12-25T01:10:03Z</dcterms:created>
  <dcterms:modified xsi:type="dcterms:W3CDTF">2016-12-29T19:22:30Z</dcterms:modified>
</cp:coreProperties>
</file>