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52D6B-6951-4926-A220-28E2443E2B40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E8864-06CB-4A37-83A7-DFE8F41F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62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8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17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65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81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424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93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txkchurch.com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3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txkchurch.com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958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txkchurch.com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9990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773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620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574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506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1FEA-7EA5-894C-A748-3BB8196A791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62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94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83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69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75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06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20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73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5505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46CD65-47FC-E041-A67B-95CA41D63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A2CACB7-F022-884C-9E3D-3AADB250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4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/>
              <a:t>txkchurch.com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2E31FEA-7EA5-894C-A748-3BB8196A79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4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967"/>
            <a:ext cx="8229600" cy="4525963"/>
          </a:xfrm>
        </p:spPr>
        <p:txBody>
          <a:bodyPr/>
          <a:lstStyle/>
          <a:p>
            <a:pPr marL="0" lvl="1" algn="ctr"/>
            <a:r>
              <a:rPr lang="en-US" sz="5400" dirty="0"/>
              <a:t>Behold, how good and how pleasant it is</a:t>
            </a:r>
          </a:p>
          <a:p>
            <a:pPr marL="0" lvl="1" algn="ctr"/>
            <a:r>
              <a:rPr lang="en-US" sz="5400" dirty="0"/>
              <a:t>For brethren to dwell together in unity!</a:t>
            </a:r>
          </a:p>
          <a:p>
            <a:pPr marL="0" lvl="1" algn="ctr"/>
            <a:r>
              <a:rPr lang="en-US" sz="3200" dirty="0"/>
              <a:t>Psalm 133.1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Calibri"/>
                <a:cs typeface="Arial" charset="0"/>
              </a:rPr>
              <a:t>txkchurch.com</a:t>
            </a:r>
            <a:endParaRPr lang="en-US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Honor all people. Love the brotherhood. Fear God. Honor the king.</a:t>
            </a:r>
          </a:p>
          <a:p>
            <a:pPr algn="ctr"/>
            <a:r>
              <a:rPr lang="en-US" sz="5400" dirty="0"/>
              <a:t>1 Peter 2.17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955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Love one another with brotherly affection...</a:t>
            </a:r>
          </a:p>
          <a:p>
            <a:pPr algn="ctr"/>
            <a:r>
              <a:rPr lang="en-US" sz="5400" dirty="0"/>
              <a:t>Romans 12.10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39358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We know that we have passed from death to life, because we love the brethren. He who does not love his brother abides in death.</a:t>
            </a:r>
          </a:p>
          <a:p>
            <a:pPr algn="ctr"/>
            <a:r>
              <a:rPr lang="en-US" sz="4000" dirty="0"/>
              <a:t>1 John 3.14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316065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But concerning brotherly love you have no need that I should write to you, for you yourselves are taught by God to love one another; and indeed you do so toward all the brethren who are in all Macedonia. But we urge you, brethren, that you increase more and more</a:t>
            </a:r>
            <a:r>
              <a:rPr lang="mr-IN" sz="3600" dirty="0"/>
              <a:t>…</a:t>
            </a:r>
            <a:endParaRPr lang="en-US" sz="3600" dirty="0"/>
          </a:p>
          <a:p>
            <a:pPr algn="ctr"/>
            <a:r>
              <a:rPr lang="en-US" dirty="0"/>
              <a:t>1 Thessalonians 4.9-10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101212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We are a spiritual family: Matt. 12.46-50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 are beloved brethren, beloved of God: Heb. 2.11; Rom. 1.7; Phil. 4.1; 1 Thess. 1.4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2580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share in blessings and sufferings: Rom. 16; Jude 3; </a:t>
            </a:r>
            <a:r>
              <a:rPr lang="mr-IN" dirty="0"/>
              <a:t>1 Cor. 3.9; Eph. 2.19; 3.6</a:t>
            </a:r>
            <a:r>
              <a:rPr lang="en-US" dirty="0"/>
              <a:t>; 1 Peter 5.9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 must treat our brethren properly: Gen. 13.8; Gal. 5.13-15; Col. 3.12-14; Phil. 2.4; Rom. 14.19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/>
                <a:cs typeface="Arial" charset="0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3231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Do we love the brethren no matter their looks, social standing, gender, etc.?</a:t>
            </a:r>
          </a:p>
          <a:p>
            <a:endParaRPr lang="en-US" dirty="0"/>
          </a:p>
          <a:p>
            <a:pPr marL="0" lvl="1"/>
            <a:r>
              <a:rPr lang="en-US" sz="3200" dirty="0"/>
              <a:t>Do we treat each other like we dearly love each other?</a:t>
            </a:r>
          </a:p>
        </p:txBody>
      </p:sp>
    </p:spTree>
    <p:extLst>
      <p:ext uri="{BB962C8B-B14F-4D97-AF65-F5344CB8AC3E}">
        <p14:creationId xmlns:p14="http://schemas.microsoft.com/office/powerpoint/2010/main" val="382872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Must Love the Brotherhood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/>
            <a:r>
              <a:rPr lang="en-US" sz="3200" dirty="0"/>
              <a:t>Do we strive to develop a strong love for the brethren?</a:t>
            </a:r>
          </a:p>
          <a:p>
            <a:pPr marL="0" lvl="1"/>
            <a:endParaRPr lang="en-US" sz="3200" dirty="0"/>
          </a:p>
          <a:p>
            <a:pPr marL="0" lvl="1"/>
            <a:r>
              <a:rPr lang="en-US" sz="3200" dirty="0"/>
              <a:t>Do we seek for peace and unity? Eph. 4</a:t>
            </a:r>
          </a:p>
        </p:txBody>
      </p:sp>
    </p:spTree>
    <p:extLst>
      <p:ext uri="{BB962C8B-B14F-4D97-AF65-F5344CB8AC3E}">
        <p14:creationId xmlns:p14="http://schemas.microsoft.com/office/powerpoint/2010/main" val="26737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337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1_Office Theme</vt:lpstr>
      <vt:lpstr>2_Office Theme</vt:lpstr>
      <vt:lpstr>PowerPoint Presentation</vt:lpstr>
      <vt:lpstr>We Must Love the Brotherhood</vt:lpstr>
      <vt:lpstr>We Must Love the Brotherhood</vt:lpstr>
      <vt:lpstr>We Must Love the Brotherhood</vt:lpstr>
      <vt:lpstr>We Must Love the Brotherhood</vt:lpstr>
      <vt:lpstr>We Must Love the Brotherhood</vt:lpstr>
      <vt:lpstr>We Must Love the Brotherhood</vt:lpstr>
      <vt:lpstr>We Must Love the Brotherhood</vt:lpstr>
      <vt:lpstr>We Must Love the Brotherhood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3</cp:revision>
  <dcterms:created xsi:type="dcterms:W3CDTF">2016-12-07T16:38:21Z</dcterms:created>
  <dcterms:modified xsi:type="dcterms:W3CDTF">2016-12-07T16:41:01Z</dcterms:modified>
</cp:coreProperties>
</file>