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52D6B-6951-4926-A220-28E2443E2B4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E8864-06CB-4A37-83A7-DFE8F41F7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6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462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08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8177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7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3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96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15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22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16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864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0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4620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04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18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8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69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783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69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975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06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520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73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5505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846CD65-47FC-E041-A67B-95CA41D63F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A2CACB7-F022-884C-9E3D-3AADB25036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4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ts val="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ts val="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defTabSz="457200"/>
            <a:r>
              <a:rPr lang="en-US">
                <a:solidFill>
                  <a:prstClr val="black"/>
                </a:solidFill>
              </a:rPr>
              <a:t>txkchurch.com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pPr defTabSz="457200"/>
            <a:fld id="{6286877E-DAEB-554C-85D1-2B4871F1E6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ts val="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ts val="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39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Precious Faith: 2 Peter 1.1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faith is precious because of the object of our faith: “our God and Savior Jesus Christ”.</a:t>
            </a:r>
          </a:p>
          <a:p>
            <a:endParaRPr lang="en-US" dirty="0"/>
          </a:p>
          <a:p>
            <a:r>
              <a:rPr lang="en-US" dirty="0"/>
              <a:t>Faith is precious because it leads to salvation: Heb. 11.6; 1 Peter 1.6-9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black"/>
                </a:solidFill>
              </a:rPr>
              <a:t>txkchurch.com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3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Precious Blood: 1 Peter 1.18-21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540" y="1600201"/>
            <a:ext cx="8686800" cy="5071533"/>
          </a:xfrm>
        </p:spPr>
        <p:txBody>
          <a:bodyPr>
            <a:normAutofit/>
          </a:bodyPr>
          <a:lstStyle/>
          <a:p>
            <a:r>
              <a:rPr lang="en-US" sz="3000" dirty="0"/>
              <a:t>The blood of Christ accomplished many things: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Instituted the New Covenant: </a:t>
            </a:r>
            <a:r>
              <a:rPr lang="en-US" sz="2400" dirty="0"/>
              <a:t>Matt. 26.28; Heb. 9.13-22</a:t>
            </a:r>
            <a:endParaRPr lang="en-US" sz="3200" dirty="0"/>
          </a:p>
          <a:p>
            <a:pPr lvl="1"/>
            <a:r>
              <a:rPr lang="en-US" dirty="0"/>
              <a:t>Purchased the church: Acts 20.28</a:t>
            </a:r>
          </a:p>
          <a:p>
            <a:pPr lvl="1"/>
            <a:r>
              <a:rPr lang="en-US" dirty="0"/>
              <a:t>Justified by His blood: Rom. 5.9</a:t>
            </a:r>
          </a:p>
          <a:p>
            <a:pPr lvl="1"/>
            <a:r>
              <a:rPr lang="en-US" dirty="0"/>
              <a:t>Makes peace with God: Col. 1.20</a:t>
            </a:r>
          </a:p>
          <a:p>
            <a:pPr lvl="1"/>
            <a:r>
              <a:rPr lang="en-US" dirty="0"/>
              <a:t>Redeems us: Eph. 1.7; 1 Cor. 6.19-20</a:t>
            </a:r>
          </a:p>
          <a:p>
            <a:pPr lvl="1"/>
            <a:r>
              <a:rPr lang="en-US" dirty="0"/>
              <a:t>Brings us near to God: Eph. 2.13</a:t>
            </a:r>
          </a:p>
          <a:p>
            <a:pPr lvl="1"/>
            <a:r>
              <a:rPr lang="en-US" dirty="0"/>
              <a:t>Washes us of sin: </a:t>
            </a:r>
            <a:r>
              <a:rPr lang="en-US" sz="2400" dirty="0"/>
              <a:t>Rev. 1.5; Heb. 10.4, 11-14; Rom. 6.3-6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</p:spTree>
    <p:extLst>
      <p:ext uri="{BB962C8B-B14F-4D97-AF65-F5344CB8AC3E}">
        <p14:creationId xmlns:p14="http://schemas.microsoft.com/office/powerpoint/2010/main" val="171991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Precious Cornerstone: 1 Peter 2.4-8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“Living Stone” 1 Peter 1.21; Rev. 1.18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 “Chosen Stone” 1 Peter 1.20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 “Precious Stone” Acts 4.12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 “Corner Stone” Matt. 16.18; 1 Cor. 3.10-11; Eph. 2.19-22; Matt. 7.24-27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 “Stumbling Stone” 1 Cor. 1.18, 21-24; John 1.9-13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</p:spTree>
    <p:extLst>
      <p:ext uri="{BB962C8B-B14F-4D97-AF65-F5344CB8AC3E}">
        <p14:creationId xmlns:p14="http://schemas.microsoft.com/office/powerpoint/2010/main" val="397367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Precious Promises: 2 Peter 1.3-4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Promises in His precious word: Psalm 19.7-10</a:t>
            </a:r>
          </a:p>
          <a:p>
            <a:endParaRPr lang="en-US" dirty="0"/>
          </a:p>
          <a:p>
            <a:r>
              <a:rPr lang="en-US" dirty="0"/>
              <a:t>Partakers of the divine nature: 1 Peter 1.16</a:t>
            </a:r>
          </a:p>
          <a:p>
            <a:endParaRPr lang="en-US" dirty="0"/>
          </a:p>
          <a:p>
            <a:r>
              <a:rPr lang="en-US" dirty="0"/>
              <a:t>An eternal inheritance: 2 Peter 1.11; 1 Peter 1.3-4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</p:spTree>
    <p:extLst>
      <p:ext uri="{BB962C8B-B14F-4D97-AF65-F5344CB8AC3E}">
        <p14:creationId xmlns:p14="http://schemas.microsoft.com/office/powerpoint/2010/main" val="123513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92730" y="241223"/>
            <a:ext cx="8104480" cy="6375557"/>
          </a:xfrm>
        </p:spPr>
        <p:txBody>
          <a:bodyPr>
            <a:noAutofit/>
          </a:bodyPr>
          <a:lstStyle/>
          <a:p>
            <a:r>
              <a:rPr lang="en-US" sz="5400" dirty="0"/>
              <a:t>For the Sinner:</a:t>
            </a:r>
          </a:p>
          <a:p>
            <a:r>
              <a:rPr lang="en-US" sz="3000" b="0" dirty="0"/>
              <a:t>Hear Jesus: </a:t>
            </a:r>
            <a:r>
              <a:rPr lang="en-US" sz="3000" dirty="0"/>
              <a:t>Rom. 10.17</a:t>
            </a:r>
            <a:endParaRPr lang="en-US" sz="3000" b="0" dirty="0"/>
          </a:p>
          <a:p>
            <a:r>
              <a:rPr lang="en-US" sz="3000" b="0" dirty="0"/>
              <a:t>Believe Jesus</a:t>
            </a:r>
            <a:r>
              <a:rPr lang="en-US" sz="3000" dirty="0"/>
              <a:t>: Acts 16.31</a:t>
            </a:r>
          </a:p>
          <a:p>
            <a:r>
              <a:rPr lang="en-US" sz="3000" b="0" dirty="0"/>
              <a:t>Repent of sins</a:t>
            </a:r>
            <a:r>
              <a:rPr lang="en-US" sz="3000" dirty="0"/>
              <a:t>: Acts 2.38</a:t>
            </a:r>
          </a:p>
          <a:p>
            <a:r>
              <a:rPr lang="en-US" sz="3000" b="0" dirty="0"/>
              <a:t>Confess faith</a:t>
            </a:r>
            <a:r>
              <a:rPr lang="en-US" sz="3000" dirty="0"/>
              <a:t>: Rom. 10.9-10</a:t>
            </a:r>
          </a:p>
          <a:p>
            <a:r>
              <a:rPr lang="en-US" sz="3000" b="0" dirty="0"/>
              <a:t>Be immersed</a:t>
            </a:r>
            <a:r>
              <a:rPr lang="en-US" sz="3000" dirty="0"/>
              <a:t>: Acts 22.16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5400" dirty="0"/>
              <a:t>For the Saint:</a:t>
            </a:r>
          </a:p>
          <a:p>
            <a:r>
              <a:rPr lang="en-US" sz="3000" b="0" dirty="0"/>
              <a:t>Remain faithful</a:t>
            </a:r>
            <a:r>
              <a:rPr lang="en-US" sz="3000" dirty="0"/>
              <a:t>: Rev. 2.10</a:t>
            </a:r>
          </a:p>
          <a:p>
            <a:r>
              <a:rPr lang="en-US" sz="3000" b="0" dirty="0">
                <a:solidFill>
                  <a:srgbClr val="000000"/>
                </a:solidFill>
              </a:rPr>
              <a:t>Repent</a:t>
            </a:r>
            <a:r>
              <a:rPr lang="en-US" sz="3000" dirty="0">
                <a:solidFill>
                  <a:srgbClr val="000000"/>
                </a:solidFill>
              </a:rPr>
              <a:t>: Col. 3.5</a:t>
            </a:r>
          </a:p>
          <a:p>
            <a:r>
              <a:rPr lang="en-US" sz="3000" b="0" dirty="0"/>
              <a:t>Confess sin</a:t>
            </a:r>
            <a:r>
              <a:rPr lang="en-US" sz="3000" dirty="0"/>
              <a:t>: 1 John 1.9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txkchurch.com</a:t>
            </a:r>
          </a:p>
        </p:txBody>
      </p:sp>
    </p:spTree>
    <p:extLst>
      <p:ext uri="{BB962C8B-B14F-4D97-AF65-F5344CB8AC3E}">
        <p14:creationId xmlns:p14="http://schemas.microsoft.com/office/powerpoint/2010/main" val="326567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1_Office Theme</vt:lpstr>
      <vt:lpstr>Office Theme</vt:lpstr>
      <vt:lpstr>PowerPoint Presentation</vt:lpstr>
      <vt:lpstr>Precious Faith: 2 Peter 1.1</vt:lpstr>
      <vt:lpstr>Precious Blood: 1 Peter 1.18-21</vt:lpstr>
      <vt:lpstr>Precious Cornerstone: 1 Peter 2.4-8</vt:lpstr>
      <vt:lpstr>Precious Promises: 2 Peter 1.3-4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2</cp:revision>
  <dcterms:created xsi:type="dcterms:W3CDTF">2016-12-07T16:38:21Z</dcterms:created>
  <dcterms:modified xsi:type="dcterms:W3CDTF">2016-12-07T16:39:38Z</dcterms:modified>
</cp:coreProperties>
</file>