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52D6B-6951-4926-A220-28E2443E2B4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E8864-06CB-4A37-83A7-DFE8F41F7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67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D65-47FC-E041-A67B-95CA41D63F7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ACB7-F022-884C-9E3D-3AADB250366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462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D65-47FC-E041-A67B-95CA41D63F7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ACB7-F022-884C-9E3D-3AADB250366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084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D65-47FC-E041-A67B-95CA41D63F7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ACB7-F022-884C-9E3D-3AADB250366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8177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5261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9689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7147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1893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8903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5108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789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106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D65-47FC-E041-A67B-95CA41D63F7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ACB7-F022-884C-9E3D-3AADB250366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46204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7890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29798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933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D65-47FC-E041-A67B-95CA41D63F7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ACB7-F022-884C-9E3D-3AADB250366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694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D65-47FC-E041-A67B-95CA41D63F7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ACB7-F022-884C-9E3D-3AADB250366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783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D65-47FC-E041-A67B-95CA41D63F7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ACB7-F022-884C-9E3D-3AADB250366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569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D65-47FC-E041-A67B-95CA41D63F7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ACB7-F022-884C-9E3D-3AADB250366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975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D65-47FC-E041-A67B-95CA41D63F7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ACB7-F022-884C-9E3D-3AADB250366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806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D65-47FC-E041-A67B-95CA41D63F7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ACB7-F022-884C-9E3D-3AADB250366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5202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D65-47FC-E041-A67B-95CA41D63F7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ACB7-F022-884C-9E3D-3AADB250366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573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550521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846CD65-47FC-E041-A67B-95CA41D63F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A2CACB7-F022-884C-9E3D-3AADB25036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94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spcBef>
          <a:spcPts val="0"/>
        </a:spcBef>
        <a:buFont typeface="Arial"/>
        <a:buNone/>
        <a:defRPr sz="32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457200" indent="0" algn="l" defTabSz="457200" rtl="0" eaLnBrk="1" latinLnBrk="0" hangingPunct="1">
        <a:spcBef>
          <a:spcPts val="0"/>
        </a:spcBef>
        <a:buFont typeface="Arial"/>
        <a:buNone/>
        <a:defRPr sz="2800" b="1" kern="1200">
          <a:solidFill>
            <a:schemeClr val="tx1"/>
          </a:solidFill>
          <a:latin typeface="Corbel"/>
          <a:ea typeface="+mn-ea"/>
          <a:cs typeface="Corbel"/>
        </a:defRPr>
      </a:lvl2pPr>
      <a:lvl3pPr marL="914400" indent="0" algn="l" defTabSz="457200" rtl="0" eaLnBrk="1" latinLnBrk="0" hangingPunct="1">
        <a:spcBef>
          <a:spcPts val="0"/>
        </a:spcBef>
        <a:buFont typeface="Arial"/>
        <a:buNone/>
        <a:defRPr sz="2400" b="1" kern="1200">
          <a:solidFill>
            <a:schemeClr val="tx1"/>
          </a:solidFill>
          <a:latin typeface="Corbel"/>
          <a:ea typeface="+mn-ea"/>
          <a:cs typeface="Corbel"/>
        </a:defRPr>
      </a:lvl3pPr>
      <a:lvl4pPr marL="1371600" indent="0" algn="l" defTabSz="457200" rtl="0" eaLnBrk="1" latinLnBrk="0" hangingPunct="1">
        <a:spcBef>
          <a:spcPts val="0"/>
        </a:spcBef>
        <a:buFont typeface="Arial"/>
        <a:buNone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4pPr>
      <a:lvl5pPr marL="1828800" indent="0" algn="l" defTabSz="457200" rtl="0" eaLnBrk="1" latinLnBrk="0" hangingPunct="1">
        <a:spcBef>
          <a:spcPts val="0"/>
        </a:spcBef>
        <a:buFont typeface="Arial"/>
        <a:buNone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628850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81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0" indent="0" algn="l" defTabSz="457200" rtl="0" eaLnBrk="1" latinLnBrk="0" hangingPunct="1">
        <a:spcBef>
          <a:spcPct val="0"/>
        </a:spcBef>
        <a:buFont typeface="Arial"/>
        <a:buNone/>
        <a:defRPr sz="4400" b="1" kern="1200">
          <a:solidFill>
            <a:srgbClr val="FFFFFF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spcBef>
          <a:spcPts val="0"/>
        </a:spcBef>
        <a:buFont typeface="Arial"/>
        <a:buNone/>
        <a:defRPr sz="3200" b="1" kern="1200">
          <a:solidFill>
            <a:srgbClr val="FFFFFF"/>
          </a:solidFill>
          <a:latin typeface="Corbel"/>
          <a:ea typeface="+mn-ea"/>
          <a:cs typeface="Corbel"/>
        </a:defRPr>
      </a:lvl1pPr>
      <a:lvl2pPr marL="457200" indent="0" algn="l" defTabSz="457200" rtl="0" eaLnBrk="1" latinLnBrk="0" hangingPunct="1">
        <a:spcBef>
          <a:spcPts val="0"/>
        </a:spcBef>
        <a:buFont typeface="Arial"/>
        <a:buNone/>
        <a:defRPr sz="2800" b="1" kern="1200">
          <a:solidFill>
            <a:srgbClr val="FFFFFF"/>
          </a:solidFill>
          <a:latin typeface="Corbel"/>
          <a:ea typeface="+mn-ea"/>
          <a:cs typeface="Corbel"/>
        </a:defRPr>
      </a:lvl2pPr>
      <a:lvl3pPr marL="914400" indent="0" algn="l" defTabSz="457200" rtl="0" eaLnBrk="1" latinLnBrk="0" hangingPunct="1">
        <a:spcBef>
          <a:spcPts val="0"/>
        </a:spcBef>
        <a:buFont typeface="Arial"/>
        <a:buNone/>
        <a:defRPr sz="2400" b="1" kern="1200">
          <a:solidFill>
            <a:srgbClr val="FFFFFF"/>
          </a:solidFill>
          <a:latin typeface="Corbel"/>
          <a:ea typeface="+mn-ea"/>
          <a:cs typeface="Corbel"/>
        </a:defRPr>
      </a:lvl3pPr>
      <a:lvl4pPr marL="1371600" indent="0" algn="l" defTabSz="457200" rtl="0" eaLnBrk="1" latinLnBrk="0" hangingPunct="1">
        <a:spcBef>
          <a:spcPts val="0"/>
        </a:spcBef>
        <a:buFont typeface="Arial"/>
        <a:buNone/>
        <a:defRPr sz="2000" b="1" kern="1200">
          <a:solidFill>
            <a:srgbClr val="FFFFFF"/>
          </a:solidFill>
          <a:latin typeface="Corbel"/>
          <a:ea typeface="+mn-ea"/>
          <a:cs typeface="Corbel"/>
        </a:defRPr>
      </a:lvl4pPr>
      <a:lvl5pPr marL="1828800" indent="0" algn="l" defTabSz="457200" rtl="0" eaLnBrk="1" latinLnBrk="0" hangingPunct="1">
        <a:spcBef>
          <a:spcPts val="0"/>
        </a:spcBef>
        <a:buFont typeface="Arial"/>
        <a:buNone/>
        <a:defRPr sz="2000" b="1" kern="1200">
          <a:solidFill>
            <a:srgbClr val="FFFFFF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2906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5.13-18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We have a responsibility to call on the elders when in need.</a:t>
            </a:r>
          </a:p>
          <a:p>
            <a:pPr lvl="0"/>
            <a:endParaRPr lang="en-US" dirty="0"/>
          </a:p>
          <a:p>
            <a:r>
              <a:rPr lang="en-US" dirty="0"/>
              <a:t>The prayer of faith is effectual for both physical and spiritual healing: 1 Peter 3.12</a:t>
            </a:r>
          </a:p>
        </p:txBody>
      </p:sp>
    </p:spTree>
    <p:extLst>
      <p:ext uri="{BB962C8B-B14F-4D97-AF65-F5344CB8AC3E}">
        <p14:creationId xmlns:p14="http://schemas.microsoft.com/office/powerpoint/2010/main" val="768223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5.13-18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2909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The benefits of confession:</a:t>
            </a:r>
          </a:p>
          <a:p>
            <a:pPr lvl="1"/>
            <a:r>
              <a:rPr lang="en-US" dirty="0"/>
              <a:t>Keeps us humble.</a:t>
            </a:r>
          </a:p>
          <a:p>
            <a:pPr lvl="1"/>
            <a:r>
              <a:rPr lang="en-US" dirty="0"/>
              <a:t>Gives us accountability.</a:t>
            </a:r>
          </a:p>
          <a:p>
            <a:pPr lvl="1"/>
            <a:r>
              <a:rPr lang="en-US" dirty="0"/>
              <a:t>Brethren are praying for us.</a:t>
            </a:r>
          </a:p>
          <a:p>
            <a:pPr lvl="1"/>
            <a:r>
              <a:rPr lang="en-US" dirty="0"/>
              <a:t>Forgiveness of sins.</a:t>
            </a:r>
          </a:p>
          <a:p>
            <a:pPr lvl="1"/>
            <a:r>
              <a:rPr lang="en-US" dirty="0"/>
              <a:t>Someone else may have similar problems and you can encourage them.</a:t>
            </a:r>
          </a:p>
          <a:p>
            <a:pPr lvl="1"/>
            <a:r>
              <a:rPr lang="en-US" dirty="0"/>
              <a:t>It shows the world the seriousness of sin.</a:t>
            </a:r>
          </a:p>
          <a:p>
            <a:pPr lvl="1"/>
            <a:r>
              <a:rPr lang="en-US" dirty="0"/>
              <a:t>It clears us of any questions/gossip later on.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Why don’t we confess sins like we should?</a:t>
            </a:r>
          </a:p>
        </p:txBody>
      </p:sp>
    </p:spTree>
    <p:extLst>
      <p:ext uri="{BB962C8B-B14F-4D97-AF65-F5344CB8AC3E}">
        <p14:creationId xmlns:p14="http://schemas.microsoft.com/office/powerpoint/2010/main" val="196281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5.19-20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Cover a multitude of sins:</a:t>
            </a:r>
          </a:p>
          <a:p>
            <a:pPr lvl="1"/>
            <a:r>
              <a:rPr lang="en-US" dirty="0"/>
              <a:t>The sinner will be forgiven.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He will not lead his family down a path of unrighteousness.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type of person he will be as a faithful husband, father, employee, etc. will be different than if he was living a life of sin.</a:t>
            </a:r>
          </a:p>
        </p:txBody>
      </p:sp>
    </p:spTree>
    <p:extLst>
      <p:ext uri="{BB962C8B-B14F-4D97-AF65-F5344CB8AC3E}">
        <p14:creationId xmlns:p14="http://schemas.microsoft.com/office/powerpoint/2010/main" val="29331376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151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Corbel</vt:lpstr>
      <vt:lpstr>1_Office Theme</vt:lpstr>
      <vt:lpstr>Office Theme</vt:lpstr>
      <vt:lpstr>PowerPoint Presentation</vt:lpstr>
      <vt:lpstr>5.13-18</vt:lpstr>
      <vt:lpstr>5.13-18</vt:lpstr>
      <vt:lpstr>5.19-20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Franklin Drive Church of Christ</dc:creator>
  <cp:lastModifiedBy>Franklin Drive Church of Christ</cp:lastModifiedBy>
  <cp:revision>2</cp:revision>
  <dcterms:created xsi:type="dcterms:W3CDTF">2016-12-07T16:38:21Z</dcterms:created>
  <dcterms:modified xsi:type="dcterms:W3CDTF">2016-12-07T16:54:34Z</dcterms:modified>
</cp:coreProperties>
</file>