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43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04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13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2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91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71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36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96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9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403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8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59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2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633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66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43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81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55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8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63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354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7E2007-3145-1D4A-9EA6-946802C2BB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B2298C9-BD7D-D144-9A1B-E7114C2A6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0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txkchurch.com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31FEA-7EA5-894C-A748-3BB8196A7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2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Imitate the Faithful Brethren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Reputation for faithfulness: Col. 1.2-5; 4.7-9</a:t>
            </a:r>
          </a:p>
          <a:p>
            <a:endParaRPr lang="en-US" dirty="0"/>
          </a:p>
          <a:p>
            <a:r>
              <a:rPr lang="en-US" dirty="0"/>
              <a:t>Rooted and established in Christ: Col. 2.6-7; 1.9-12; Eph. 6.10; 1 John 2.14</a:t>
            </a:r>
          </a:p>
          <a:p>
            <a:endParaRPr lang="en-US" dirty="0"/>
          </a:p>
          <a:p>
            <a:r>
              <a:rPr lang="en-US" dirty="0"/>
              <a:t>Imitate these brethren: 1 Cor. 11.1; Heb. 6.12; 13.7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  <a:cs typeface="Arial" charset="0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165507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967"/>
            <a:ext cx="8229600" cy="4525963"/>
          </a:xfrm>
        </p:spPr>
        <p:txBody>
          <a:bodyPr/>
          <a:lstStyle/>
          <a:p>
            <a:pPr marL="0" lvl="1" algn="ctr"/>
            <a:r>
              <a:rPr lang="en-US" sz="5400" dirty="0"/>
              <a:t>Behold, how good and how pleasant it is</a:t>
            </a:r>
          </a:p>
          <a:p>
            <a:pPr marL="0" lvl="1" algn="ctr"/>
            <a:r>
              <a:rPr lang="en-US" sz="5400" dirty="0"/>
              <a:t>For brethren to dwell together in unity!</a:t>
            </a:r>
          </a:p>
          <a:p>
            <a:pPr marL="0" lvl="1" algn="ctr"/>
            <a:r>
              <a:rPr lang="en-US" sz="3200" dirty="0"/>
              <a:t>Psalm 133.1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dirty="0" err="1">
                <a:latin typeface="Calibri"/>
                <a:cs typeface="Arial" charset="0"/>
              </a:rPr>
              <a:t>txkchurch.com</a:t>
            </a:r>
            <a:endParaRPr lang="en-US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 Love the Brotherhood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b="0" dirty="0"/>
              <a:t>Honor all people. </a:t>
            </a:r>
            <a:r>
              <a:rPr lang="en-US" sz="6000" dirty="0"/>
              <a:t>Love the brotherhood. </a:t>
            </a:r>
            <a:r>
              <a:rPr lang="en-US" sz="6000" b="0" dirty="0"/>
              <a:t>Fear God. Honor the king.</a:t>
            </a:r>
          </a:p>
          <a:p>
            <a:pPr algn="ctr">
              <a:lnSpc>
                <a:spcPct val="90000"/>
              </a:lnSpc>
            </a:pPr>
            <a:r>
              <a:rPr lang="en-US" sz="5400" dirty="0"/>
              <a:t>1 Peter 2.17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  <a:cs typeface="Arial" charset="0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2761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 Love the Brotherhood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We know that we have passed from death to life, because we love the brethren. He who does not love his brother abides in death.</a:t>
            </a:r>
          </a:p>
          <a:p>
            <a:pPr algn="ctr"/>
            <a:r>
              <a:rPr lang="en-US" sz="4000" dirty="0"/>
              <a:t>1 John 3.14; 4.7-8, 20-21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  <a:cs typeface="Arial" charset="0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59950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 Love the Brotherhood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6868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We are a spiritual family.</a:t>
            </a:r>
          </a:p>
          <a:p>
            <a:pPr lvl="0"/>
            <a:r>
              <a:rPr lang="en-US" dirty="0"/>
              <a:t>We are beloved brethren, beloved of God.</a:t>
            </a:r>
          </a:p>
          <a:p>
            <a:r>
              <a:rPr lang="en-US" dirty="0"/>
              <a:t>We share in blessings and sufferings.</a:t>
            </a:r>
          </a:p>
          <a:p>
            <a:r>
              <a:rPr lang="en-US" dirty="0"/>
              <a:t>We must treat our brethren properly.</a:t>
            </a:r>
          </a:p>
          <a:p>
            <a:endParaRPr lang="en-US" dirty="0"/>
          </a:p>
          <a:p>
            <a:r>
              <a:rPr lang="en-US" dirty="0"/>
              <a:t>John 13.34-35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  <a:cs typeface="Arial" charset="0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203857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 Love the Brotherhood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Do we love the brethren no matter their looks, social standing, gender, background, etc.?</a:t>
            </a:r>
          </a:p>
          <a:p>
            <a:pPr marL="0" lvl="1"/>
            <a:endParaRPr lang="en-US" dirty="0"/>
          </a:p>
          <a:p>
            <a:pPr marL="0" lvl="1"/>
            <a:r>
              <a:rPr lang="en-US" dirty="0"/>
              <a:t>Do we strive to develop a strong love for the brethren?</a:t>
            </a:r>
          </a:p>
          <a:p>
            <a:pPr marL="0" lvl="1"/>
            <a:endParaRPr lang="en-US" dirty="0"/>
          </a:p>
          <a:p>
            <a:pPr marL="0" lvl="1"/>
            <a:r>
              <a:rPr lang="en-US" dirty="0"/>
              <a:t>Do we seek for peace and unity? Eph. 4</a:t>
            </a:r>
          </a:p>
        </p:txBody>
      </p:sp>
    </p:spTree>
    <p:extLst>
      <p:ext uri="{BB962C8B-B14F-4D97-AF65-F5344CB8AC3E}">
        <p14:creationId xmlns:p14="http://schemas.microsoft.com/office/powerpoint/2010/main" val="215048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the False Brethren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False brethren: Gal. 2.4-5; Acts 15.1-2, 5</a:t>
            </a:r>
          </a:p>
          <a:p>
            <a:endParaRPr lang="en-US" sz="3000" dirty="0"/>
          </a:p>
          <a:p>
            <a:r>
              <a:rPr lang="en-US" sz="3000" dirty="0"/>
              <a:t>False brethren upset the faith of some brethren: 2 Tim. 2.18; 2 Cor. 11.26</a:t>
            </a:r>
          </a:p>
          <a:p>
            <a:endParaRPr lang="en-US" sz="3000" dirty="0"/>
          </a:p>
          <a:p>
            <a:r>
              <a:rPr lang="en-US" sz="3000" dirty="0"/>
              <a:t>False brethren must be rebuked and silenced: Titus 1.9-13; 3.10; Rom. 16.17-18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  <a:cs typeface="Arial" charset="0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22648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 the Ignorant Brethren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 of teaching and studying is to replace ignorance with knowledge: cf. 1 Cor. 12.1; 1 Thess. 4.13; Rom. 6.1-3; 7.1</a:t>
            </a:r>
          </a:p>
          <a:p>
            <a:endParaRPr lang="en-US" dirty="0"/>
          </a:p>
          <a:p>
            <a:r>
              <a:rPr lang="en-US" dirty="0"/>
              <a:t>Be gentle with the ignorant. Teach them patiently.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  <a:cs typeface="Arial" charset="0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91632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Encourage the Weak Brethren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Weak in personal conscience toward allowable things: Rom. 14.13, 15, 19-20; 15.1-2; 1 Cor. 8.7-13</a:t>
            </a:r>
          </a:p>
          <a:p>
            <a:endParaRPr lang="en-US" dirty="0"/>
          </a:p>
          <a:p>
            <a:r>
              <a:rPr lang="en-US" dirty="0"/>
              <a:t>Weak because of disobedience: 1 Cor. 11.30; Gal. 6.1-2; James 5.19-20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  <a:cs typeface="Arial" charset="0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183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Encourage the Weak Brethren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Comfort and support the weak: 1 Thess. 5.11, 14; cf. 4.13-18</a:t>
            </a:r>
          </a:p>
          <a:p>
            <a:endParaRPr lang="en-US" dirty="0"/>
          </a:p>
          <a:p>
            <a:r>
              <a:rPr lang="en-US" dirty="0"/>
              <a:t>Admonish the idle (warn the unruly): 1 Thess. 4.11-12; 2 Thess. 3.6-12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latin typeface="Calibri"/>
                <a:cs typeface="Arial" charset="0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5994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409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5_Office Theme</vt:lpstr>
      <vt:lpstr>6_Office Theme</vt:lpstr>
      <vt:lpstr>PowerPoint Presentation</vt:lpstr>
      <vt:lpstr>We Must Love the Brotherhood</vt:lpstr>
      <vt:lpstr>We Must Love the Brotherhood</vt:lpstr>
      <vt:lpstr>We Must Love the Brotherhood</vt:lpstr>
      <vt:lpstr>We Must Love the Brotherhood</vt:lpstr>
      <vt:lpstr>Avoid the False Brethren</vt:lpstr>
      <vt:lpstr>Teach the Ignorant Brethren</vt:lpstr>
      <vt:lpstr>Encourage the Weak Brethren</vt:lpstr>
      <vt:lpstr>Encourage the Weak Brethren</vt:lpstr>
      <vt:lpstr>Imitate the Faithful Brethren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3</cp:revision>
  <dcterms:created xsi:type="dcterms:W3CDTF">2016-12-29T19:15:12Z</dcterms:created>
  <dcterms:modified xsi:type="dcterms:W3CDTF">2016-12-29T19:18:16Z</dcterms:modified>
</cp:coreProperties>
</file>