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15"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4743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1904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79135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81777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09434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98134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txkchurch.com</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77793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txkchurch.com</a:t>
            </a: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12267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txkchurch.com</a:t>
            </a: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66213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txkchurch.com</a:t>
            </a: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96757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txkchurch.com</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994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63403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txkchurch.com</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88147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63692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43188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solidFill>
                  <a:prstClr val="black">
                    <a:tint val="75000"/>
                  </a:prstClr>
                </a:solidFill>
                <a:latin typeface="Calibri"/>
              </a:rPr>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05896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latin typeface="Calibri"/>
              </a:rPr>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15045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latin typeface="Calibri"/>
              </a:rPr>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816832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solidFill>
                  <a:prstClr val="black">
                    <a:tint val="75000"/>
                  </a:prstClr>
                </a:solidFill>
                <a:latin typeface="Calibri"/>
              </a:rPr>
              <a:t>txkchurch.com</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16512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latin typeface="Calibri"/>
              </a:rPr>
              <a:t>txkchurch.com</a:t>
            </a: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884038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latin typeface="Calibri"/>
              </a:rPr>
              <a:t>txkchurch.com</a:t>
            </a: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53238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latin typeface="Calibri"/>
              </a:rPr>
              <a:t>txkchurch.com</a:t>
            </a: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8082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763367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latin typeface="Calibri"/>
              </a:rPr>
              <a:t>txkchurch.com</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731429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latin typeface="Calibri"/>
              </a:rPr>
              <a:t>txkchurch.com</a:t>
            </a: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75610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latin typeface="Calibri"/>
              </a:rPr>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441478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latin typeface="Calibri"/>
              </a:rPr>
              <a:t>txkchurch.com</a:t>
            </a: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0271CFB-411B-9046-966F-D970C269C9CF}"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4779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6666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9443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0981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2655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57813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4663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5354104"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87E2007-3145-1D4A-9EA6-946802C2BB01}" type="datetimeFigureOut">
              <a:rPr lang="en-US" smtClean="0">
                <a:solidFill>
                  <a:prstClr val="black">
                    <a:tint val="75000"/>
                  </a:prstClr>
                </a:solidFill>
              </a:rPr>
              <a:pPr defTabSz="457200"/>
              <a:t>12/29/2016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B2298C9-BD7D-D144-9A1B-E7114C2A64D6}"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634102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indent="0" algn="l" defTabSz="457200" rtl="0" eaLnBrk="1" latinLnBrk="0" hangingPunct="1">
        <a:spcBef>
          <a:spcPts val="0"/>
        </a:spcBef>
        <a:buFont typeface="Arial"/>
        <a:buNone/>
        <a:defRPr sz="3200" b="1" kern="1200">
          <a:solidFill>
            <a:schemeClr val="tx1"/>
          </a:solidFill>
          <a:latin typeface="Corbel"/>
          <a:ea typeface="+mj-ea"/>
          <a:cs typeface="Corbel"/>
        </a:defRPr>
      </a:lvl1pPr>
    </p:titleStyle>
    <p:bodyStyle>
      <a:lvl1pPr marL="0" indent="0" algn="l" defTabSz="457200" rtl="0" eaLnBrk="1" latinLnBrk="0" hangingPunct="1">
        <a:spcBef>
          <a:spcPts val="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ts val="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ts val="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ts val="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ts val="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b="1">
                <a:solidFill>
                  <a:srgbClr val="000000"/>
                </a:solidFill>
                <a:latin typeface="Corbel"/>
                <a:cs typeface="Corbel"/>
              </a:defRPr>
            </a:lvl1pPr>
          </a:lstStyle>
          <a:p>
            <a:pPr defTabSz="457200"/>
            <a:r>
              <a:rPr lang="en-US"/>
              <a:t>txkchurch.com</a:t>
            </a:r>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90271CFB-411B-9046-966F-D970C269C9CF}"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755458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marL="0" indent="0" algn="ctr" defTabSz="457200" rtl="0" eaLnBrk="1" latinLnBrk="0" hangingPunct="1">
        <a:spcBef>
          <a:spcPct val="0"/>
        </a:spcBef>
        <a:buFont typeface="Arial"/>
        <a:buNone/>
        <a:defRPr sz="4400" b="1" kern="1200">
          <a:solidFill>
            <a:schemeClr val="tx1"/>
          </a:solidFill>
          <a:latin typeface="Corbel"/>
          <a:ea typeface="+mj-ea"/>
          <a:cs typeface="Corbel"/>
        </a:defRPr>
      </a:lvl1pPr>
    </p:titleStyle>
    <p:bodyStyle>
      <a:lvl1pPr marL="0" indent="0" algn="l" defTabSz="457200" rtl="0" eaLnBrk="1" latinLnBrk="0" hangingPunct="1">
        <a:spcBef>
          <a:spcPts val="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ts val="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ts val="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ts val="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ts val="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a:solidFill>
                  <a:prstClr val="black">
                    <a:tint val="75000"/>
                  </a:prstClr>
                </a:solidFill>
              </a:rPr>
              <a:t>txkchurch.com</a:t>
            </a:r>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90271CFB-411B-9046-966F-D970C269C9CF}"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1211041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marL="0" indent="0" algn="ctr" defTabSz="457200" rtl="0" eaLnBrk="1" latinLnBrk="0" hangingPunct="1">
        <a:spcBef>
          <a:spcPct val="0"/>
        </a:spcBef>
        <a:buFont typeface="Arial"/>
        <a:buNone/>
        <a:defRPr sz="4400" b="1" kern="1200">
          <a:solidFill>
            <a:schemeClr val="tx1"/>
          </a:solidFill>
          <a:latin typeface="Corbel"/>
          <a:ea typeface="+mj-ea"/>
          <a:cs typeface="Corbel"/>
        </a:defRPr>
      </a:lvl1pPr>
    </p:titleStyle>
    <p:bodyStyle>
      <a:lvl1pPr marL="0" indent="0" algn="l" defTabSz="457200" rtl="0" eaLnBrk="1" latinLnBrk="0" hangingPunct="1">
        <a:spcBef>
          <a:spcPts val="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ts val="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ts val="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ts val="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ts val="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31012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33591"/>
            <a:ext cx="8686800" cy="4832352"/>
          </a:xfrm>
        </p:spPr>
        <p:txBody>
          <a:bodyPr>
            <a:noAutofit/>
          </a:bodyPr>
          <a:lstStyle/>
          <a:p>
            <a:r>
              <a:rPr lang="en-US" sz="2600" dirty="0"/>
              <a:t>To be “of Paul”, two things were necessary…</a:t>
            </a:r>
          </a:p>
          <a:p>
            <a:endParaRPr lang="en-US" sz="2600" dirty="0"/>
          </a:p>
          <a:p>
            <a:r>
              <a:rPr lang="en-US" sz="2600" dirty="0"/>
              <a:t>	1. Paul must have been crucified for you.</a:t>
            </a:r>
          </a:p>
          <a:p>
            <a:endParaRPr lang="en-US" sz="2600" dirty="0"/>
          </a:p>
          <a:p>
            <a:r>
              <a:rPr lang="en-US" sz="2600" dirty="0"/>
              <a:t>	2. You would have to be baptized in the name of Paul.</a:t>
            </a:r>
          </a:p>
          <a:p>
            <a:endParaRPr lang="en-US" sz="2600" dirty="0"/>
          </a:p>
          <a:p>
            <a:r>
              <a:rPr lang="en-US" sz="2600" dirty="0"/>
              <a:t>To be "of Christ”, two things are necessary…</a:t>
            </a:r>
          </a:p>
          <a:p>
            <a:endParaRPr lang="en-US" sz="2600" dirty="0"/>
          </a:p>
          <a:p>
            <a:r>
              <a:rPr lang="en-US" sz="2600" dirty="0"/>
              <a:t>	1. Christ must have been crucified for you.</a:t>
            </a:r>
          </a:p>
          <a:p>
            <a:endParaRPr lang="en-US" sz="2600" dirty="0"/>
          </a:p>
          <a:p>
            <a:r>
              <a:rPr lang="en-US" sz="2600" dirty="0"/>
              <a:t>	2. You would have to be baptized in the name of Christ.</a:t>
            </a:r>
          </a:p>
          <a:p>
            <a:endParaRPr lang="en-US" sz="2600" dirty="0"/>
          </a:p>
          <a:p>
            <a:r>
              <a:rPr lang="en-US" sz="2600" dirty="0"/>
              <a:t>You cannot be saved without being “of Christ”.</a:t>
            </a:r>
          </a:p>
        </p:txBody>
      </p:sp>
      <p:sp>
        <p:nvSpPr>
          <p:cNvPr id="2" name="Date Placeholder 1"/>
          <p:cNvSpPr>
            <a:spLocks noGrp="1"/>
          </p:cNvSpPr>
          <p:nvPr>
            <p:ph type="dt" sz="half" idx="10"/>
          </p:nvPr>
        </p:nvSpPr>
        <p:spPr/>
        <p:txBody>
          <a:bodyPr/>
          <a:lstStyle/>
          <a:p>
            <a:pPr fontAlgn="base">
              <a:spcBef>
                <a:spcPct val="0"/>
              </a:spcBef>
              <a:spcAft>
                <a:spcPct val="0"/>
              </a:spcAft>
              <a:defRPr/>
            </a:pPr>
            <a:r>
              <a:rPr lang="en-US"/>
              <a:t>txkchurch.com</a:t>
            </a:r>
          </a:p>
        </p:txBody>
      </p:sp>
    </p:spTree>
    <p:extLst>
      <p:ext uri="{BB962C8B-B14F-4D97-AF65-F5344CB8AC3E}">
        <p14:creationId xmlns:p14="http://schemas.microsoft.com/office/powerpoint/2010/main" val="34139470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500"/>
                                        <p:tgtEl>
                                          <p:spTgt spid="3">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Effect transition="in" filter="fade">
                                      <p:cBhvr>
                                        <p:cTn id="2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Baptized In Jesus’ Name</a:t>
            </a:r>
          </a:p>
        </p:txBody>
      </p:sp>
      <p:sp>
        <p:nvSpPr>
          <p:cNvPr id="3" name="Content Placeholder 2"/>
          <p:cNvSpPr>
            <a:spLocks noGrp="1"/>
          </p:cNvSpPr>
          <p:nvPr>
            <p:ph idx="1"/>
          </p:nvPr>
        </p:nvSpPr>
        <p:spPr/>
        <p:txBody>
          <a:bodyPr>
            <a:noAutofit/>
          </a:bodyPr>
          <a:lstStyle/>
          <a:p>
            <a:r>
              <a:rPr lang="en-US" sz="3000" dirty="0"/>
              <a:t>Proper method [immersion in water]: </a:t>
            </a:r>
            <a:r>
              <a:rPr lang="en-US" sz="2000" dirty="0"/>
              <a:t>Acts 8.38-39; Matt. 3.13, 16; Rom. 6.4; John 3.23</a:t>
            </a:r>
          </a:p>
          <a:p>
            <a:endParaRPr lang="en-US" sz="3000" dirty="0"/>
          </a:p>
          <a:p>
            <a:r>
              <a:rPr lang="en-US" sz="3000" dirty="0"/>
              <a:t>Proper subject [a penitent believer]: </a:t>
            </a:r>
            <a:r>
              <a:rPr lang="en-US" sz="2000" dirty="0"/>
              <a:t>Mark 16.15-16; Acts 2; 1 Peter 1.22-23; Rom. 10.9-10, 17; 1 Cor. 6.9-11</a:t>
            </a:r>
          </a:p>
          <a:p>
            <a:endParaRPr lang="en-US" sz="2800" dirty="0"/>
          </a:p>
          <a:p>
            <a:r>
              <a:rPr lang="en-US" sz="3000" dirty="0"/>
              <a:t>Proper purpose [salvation, forgiveness of sins and entrance into the body of Christ]: </a:t>
            </a:r>
            <a:r>
              <a:rPr lang="en-US" sz="2000" dirty="0"/>
              <a:t>Mark 16.16; Acts 2.38; 47; 1 Cor. 12.13</a:t>
            </a:r>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t>txkchurch.com</a:t>
            </a:r>
          </a:p>
        </p:txBody>
      </p:sp>
    </p:spTree>
    <p:extLst>
      <p:ext uri="{BB962C8B-B14F-4D97-AF65-F5344CB8AC3E}">
        <p14:creationId xmlns:p14="http://schemas.microsoft.com/office/powerpoint/2010/main" val="19387021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Some Are Not Baptized By His Authority</a:t>
            </a:r>
          </a:p>
        </p:txBody>
      </p:sp>
      <p:sp>
        <p:nvSpPr>
          <p:cNvPr id="3" name="Content Placeholder 2"/>
          <p:cNvSpPr>
            <a:spLocks noGrp="1"/>
          </p:cNvSpPr>
          <p:nvPr>
            <p:ph idx="1"/>
          </p:nvPr>
        </p:nvSpPr>
        <p:spPr>
          <a:xfrm>
            <a:off x="1842927" y="1600201"/>
            <a:ext cx="8506146" cy="4525963"/>
          </a:xfrm>
        </p:spPr>
        <p:txBody>
          <a:bodyPr>
            <a:normAutofit/>
          </a:bodyPr>
          <a:lstStyle/>
          <a:p>
            <a:r>
              <a:rPr lang="en-US" sz="2800" dirty="0"/>
              <a:t>Some have been “baptized” thinking they were already saved.</a:t>
            </a:r>
          </a:p>
          <a:p>
            <a:endParaRPr lang="en-US" sz="2800" dirty="0"/>
          </a:p>
          <a:p>
            <a:r>
              <a:rPr lang="en-US" sz="2800" dirty="0"/>
              <a:t>Some have been “baptized” for the purpose of establishing membership in a denominational church.</a:t>
            </a:r>
          </a:p>
          <a:p>
            <a:endParaRPr lang="en-US" sz="2800" dirty="0"/>
          </a:p>
          <a:p>
            <a:r>
              <a:rPr lang="en-US" sz="2800" dirty="0"/>
              <a:t>Some have been “baptized” not by immersion, but by sprinkling or pouring.</a:t>
            </a:r>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t>txkchurch.com</a:t>
            </a:r>
          </a:p>
        </p:txBody>
      </p:sp>
    </p:spTree>
    <p:extLst>
      <p:ext uri="{BB962C8B-B14F-4D97-AF65-F5344CB8AC3E}">
        <p14:creationId xmlns:p14="http://schemas.microsoft.com/office/powerpoint/2010/main" val="2718767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Some Are Not Baptized By His Authority</a:t>
            </a:r>
          </a:p>
        </p:txBody>
      </p:sp>
      <p:sp>
        <p:nvSpPr>
          <p:cNvPr id="3" name="Content Placeholder 2"/>
          <p:cNvSpPr>
            <a:spLocks noGrp="1"/>
          </p:cNvSpPr>
          <p:nvPr>
            <p:ph idx="1"/>
          </p:nvPr>
        </p:nvSpPr>
        <p:spPr/>
        <p:txBody>
          <a:bodyPr>
            <a:normAutofit/>
          </a:bodyPr>
          <a:lstStyle/>
          <a:p>
            <a:r>
              <a:rPr lang="en-US" dirty="0"/>
              <a:t>Some have been “baptized” as a baby not knowing the gospel or in need of it.</a:t>
            </a:r>
          </a:p>
          <a:p>
            <a:endParaRPr lang="en-US" dirty="0"/>
          </a:p>
          <a:p>
            <a:r>
              <a:rPr lang="en-US" dirty="0"/>
              <a:t>Some have been “baptized” at a young age not understanding what they were doing.</a:t>
            </a:r>
          </a:p>
          <a:p>
            <a:endParaRPr lang="en-US" dirty="0"/>
          </a:p>
          <a:p>
            <a:r>
              <a:rPr lang="en-US" dirty="0"/>
              <a:t>Some have been “baptized” because they reached that “age” and just “needed to”.</a:t>
            </a:r>
            <a:endParaRPr lang="en-US" sz="3600"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t>txkchurch.com</a:t>
            </a:r>
          </a:p>
        </p:txBody>
      </p:sp>
    </p:spTree>
    <p:extLst>
      <p:ext uri="{BB962C8B-B14F-4D97-AF65-F5344CB8AC3E}">
        <p14:creationId xmlns:p14="http://schemas.microsoft.com/office/powerpoint/2010/main" val="31225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Some Are Not Baptized By His Authority</a:t>
            </a:r>
          </a:p>
        </p:txBody>
      </p:sp>
      <p:sp>
        <p:nvSpPr>
          <p:cNvPr id="3" name="Content Placeholder 2"/>
          <p:cNvSpPr>
            <a:spLocks noGrp="1"/>
          </p:cNvSpPr>
          <p:nvPr>
            <p:ph idx="1"/>
          </p:nvPr>
        </p:nvSpPr>
        <p:spPr/>
        <p:txBody>
          <a:bodyPr>
            <a:normAutofit/>
          </a:bodyPr>
          <a:lstStyle/>
          <a:p>
            <a:r>
              <a:rPr lang="en-US" sz="3000" dirty="0"/>
              <a:t>Some have been “baptized” because they were expected to.</a:t>
            </a:r>
          </a:p>
          <a:p>
            <a:endParaRPr lang="en-US" sz="3000" dirty="0"/>
          </a:p>
          <a:p>
            <a:r>
              <a:rPr lang="en-US" sz="3000" dirty="0"/>
              <a:t>Some have been “baptized” to impress or please friends, parents, grandparents, spouse, etc.</a:t>
            </a:r>
          </a:p>
          <a:p>
            <a:endParaRPr lang="en-US" sz="3000" dirty="0"/>
          </a:p>
          <a:p>
            <a:r>
              <a:rPr lang="en-US" sz="3000" dirty="0"/>
              <a:t>Some have been “baptized” because everyone else is doing it.</a:t>
            </a:r>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t>txkchurch.com</a:t>
            </a:r>
          </a:p>
        </p:txBody>
      </p:sp>
    </p:spTree>
    <p:extLst>
      <p:ext uri="{BB962C8B-B14F-4D97-AF65-F5344CB8AC3E}">
        <p14:creationId xmlns:p14="http://schemas.microsoft.com/office/powerpoint/2010/main" val="366465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Where Did Your Obedience Come From?</a:t>
            </a:r>
          </a:p>
        </p:txBody>
      </p:sp>
      <p:sp>
        <p:nvSpPr>
          <p:cNvPr id="3" name="Content Placeholder 2"/>
          <p:cNvSpPr>
            <a:spLocks noGrp="1"/>
          </p:cNvSpPr>
          <p:nvPr>
            <p:ph idx="1"/>
          </p:nvPr>
        </p:nvSpPr>
        <p:spPr/>
        <p:txBody>
          <a:bodyPr/>
          <a:lstStyle/>
          <a:p>
            <a:pPr marL="0" lvl="1" algn="ctr"/>
            <a:r>
              <a:rPr lang="en-US" sz="3300" dirty="0"/>
              <a:t>But God be thanked that though you were slaves of sin, yet you obeyed from the heart that form of doctrine to which you were delivered. And having been set free from sin, you became slaves of righteousness.</a:t>
            </a:r>
          </a:p>
          <a:p>
            <a:pPr marL="0" lvl="1" algn="ctr"/>
            <a:r>
              <a:rPr lang="en-US" dirty="0"/>
              <a:t>Romans 6.17-18</a:t>
            </a:r>
            <a:endParaRPr lang="en-US" sz="3200" dirty="0"/>
          </a:p>
        </p:txBody>
      </p:sp>
      <p:sp>
        <p:nvSpPr>
          <p:cNvPr id="4" name="Date Placeholder 3"/>
          <p:cNvSpPr>
            <a:spLocks noGrp="1"/>
          </p:cNvSpPr>
          <p:nvPr>
            <p:ph type="dt" sz="half" idx="10"/>
          </p:nvPr>
        </p:nvSpPr>
        <p:spPr/>
        <p:txBody>
          <a:bodyPr/>
          <a:lstStyle/>
          <a:p>
            <a:pPr fontAlgn="base">
              <a:spcBef>
                <a:spcPct val="0"/>
              </a:spcBef>
              <a:spcAft>
                <a:spcPct val="0"/>
              </a:spcAft>
              <a:defRPr/>
            </a:pPr>
            <a:r>
              <a:rPr lang="en-US"/>
              <a:t>txkchurch.com</a:t>
            </a:r>
          </a:p>
        </p:txBody>
      </p:sp>
    </p:spTree>
    <p:extLst>
      <p:ext uri="{BB962C8B-B14F-4D97-AF65-F5344CB8AC3E}">
        <p14:creationId xmlns:p14="http://schemas.microsoft.com/office/powerpoint/2010/main" val="14838686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46547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328</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Corbel</vt:lpstr>
      <vt:lpstr>5_Office Theme</vt:lpstr>
      <vt:lpstr>3_Office Theme</vt:lpstr>
      <vt:lpstr>4_Office Theme</vt:lpstr>
      <vt:lpstr>PowerPoint Presentation</vt:lpstr>
      <vt:lpstr>PowerPoint Presentation</vt:lpstr>
      <vt:lpstr>Baptized In Jesus’ Name</vt:lpstr>
      <vt:lpstr>Some Are Not Baptized By His Authority</vt:lpstr>
      <vt:lpstr>Some Are Not Baptized By His Authority</vt:lpstr>
      <vt:lpstr>Some Are Not Baptized By His Authority</vt:lpstr>
      <vt:lpstr>Where Did Your Obedience Come From?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2</cp:revision>
  <dcterms:created xsi:type="dcterms:W3CDTF">2016-12-29T19:15:12Z</dcterms:created>
  <dcterms:modified xsi:type="dcterms:W3CDTF">2016-12-29T19:17:41Z</dcterms:modified>
</cp:coreProperties>
</file>