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518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668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192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93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729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685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872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263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235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710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11/10/2016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55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628850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ADA73F0-2BAB-E64D-B7EA-1C99E3925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BA053F8-20CA-D144-AB9B-235E66192B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2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0" algn="l" defTabSz="457200" rtl="0" eaLnBrk="1" latinLnBrk="0" hangingPunct="1">
        <a:spcBef>
          <a:spcPct val="0"/>
        </a:spcBef>
        <a:buFont typeface="Arial"/>
        <a:buNone/>
        <a:defRPr sz="4400" b="1" kern="1200">
          <a:solidFill>
            <a:srgbClr val="FFFFFF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3200" b="1" kern="1200">
          <a:solidFill>
            <a:srgbClr val="FFFFFF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ts val="0"/>
        </a:spcBef>
        <a:buFont typeface="Arial"/>
        <a:buNone/>
        <a:defRPr sz="2800" b="1" kern="1200">
          <a:solidFill>
            <a:srgbClr val="FFFFFF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ts val="0"/>
        </a:spcBef>
        <a:buFont typeface="Arial"/>
        <a:buNone/>
        <a:defRPr sz="2400" b="1" kern="1200">
          <a:solidFill>
            <a:srgbClr val="FFFFFF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608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3.14-15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Some preached for the wrong motives: Phil. 1.15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Selfish ambition: "electioneering or intriguing for office; apparently, in the NT a courting distinction, a desire to put one's self forward, a partisan and fractious spirit which does not disdain low arts..." (Thayer)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source of these things is the heart.</a:t>
            </a:r>
          </a:p>
        </p:txBody>
      </p:sp>
    </p:spTree>
    <p:extLst>
      <p:ext uri="{BB962C8B-B14F-4D97-AF65-F5344CB8AC3E}">
        <p14:creationId xmlns:p14="http://schemas.microsoft.com/office/powerpoint/2010/main" val="303003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3.14-15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"Be false to the truth": all of these things (envy, self-seeking, boasting, etc.) are contrary to the teachings of Christ. If one has these motives while teaching he is lying against the truth.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This wisdom some were displaying was not wisdom acquired from God!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 is a worldly wisdom with a worldly standard: Phil. 3.18-19; Jude 19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It's demonic: its source is the Devil. He teaches you to look out for self, put yourself first, don't be satisfied with others being successful, etc.</a:t>
            </a:r>
          </a:p>
        </p:txBody>
      </p:sp>
    </p:spTree>
    <p:extLst>
      <p:ext uri="{BB962C8B-B14F-4D97-AF65-F5344CB8AC3E}">
        <p14:creationId xmlns:p14="http://schemas.microsoft.com/office/powerpoint/2010/main" val="181329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3.17-18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Wisdom from above: James 1.5, 17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First, before we can acquire this wisdom from above we must respect the Lord: Prov. 9.10; 15.33; 111.10</a:t>
            </a:r>
          </a:p>
        </p:txBody>
      </p:sp>
    </p:spTree>
    <p:extLst>
      <p:ext uri="{BB962C8B-B14F-4D97-AF65-F5344CB8AC3E}">
        <p14:creationId xmlns:p14="http://schemas.microsoft.com/office/powerpoint/2010/main" val="1639672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3.17-18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713" y="1715666"/>
            <a:ext cx="8854577" cy="4833041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2600" dirty="0"/>
              <a:t>Pure: honesty; contrary to self-seeking, evil motives, etc.</a:t>
            </a:r>
          </a:p>
          <a:p>
            <a:pPr lvl="0">
              <a:lnSpc>
                <a:spcPct val="90000"/>
              </a:lnSpc>
            </a:pPr>
            <a:endParaRPr lang="en-US" sz="2600" dirty="0"/>
          </a:p>
          <a:p>
            <a:pPr lvl="0">
              <a:lnSpc>
                <a:spcPct val="90000"/>
              </a:lnSpc>
            </a:pPr>
            <a:r>
              <a:rPr lang="en-US" sz="2600" dirty="0"/>
              <a:t>Peaceable: selfish ambition leads to strife and evil kind of evil</a:t>
            </a:r>
          </a:p>
          <a:p>
            <a:pPr lvl="0">
              <a:lnSpc>
                <a:spcPct val="90000"/>
              </a:lnSpc>
            </a:pPr>
            <a:endParaRPr lang="en-US" sz="2600" dirty="0"/>
          </a:p>
          <a:p>
            <a:pPr lvl="0">
              <a:lnSpc>
                <a:spcPct val="90000"/>
              </a:lnSpc>
            </a:pPr>
            <a:r>
              <a:rPr lang="en-US" sz="2600" dirty="0"/>
              <a:t>Gentle: approach to teaching; long suffering, considerate</a:t>
            </a:r>
          </a:p>
          <a:p>
            <a:pPr lvl="0">
              <a:lnSpc>
                <a:spcPct val="90000"/>
              </a:lnSpc>
            </a:pPr>
            <a:endParaRPr lang="en-US" sz="2600" dirty="0"/>
          </a:p>
          <a:p>
            <a:pPr lvl="0">
              <a:lnSpc>
                <a:spcPct val="90000"/>
              </a:lnSpc>
            </a:pPr>
            <a:r>
              <a:rPr lang="en-US" sz="2600" dirty="0"/>
              <a:t>"Open to reason”: "compliant; good for persuasion; easily obeying" (Thayer); willing to listen, not stubborn; thus this man is teachable himself. Prov. 9.8-9</a:t>
            </a:r>
          </a:p>
          <a:p>
            <a:pPr lvl="0">
              <a:lnSpc>
                <a:spcPct val="90000"/>
              </a:lnSpc>
            </a:pPr>
            <a:endParaRPr lang="en-US" sz="2600" dirty="0"/>
          </a:p>
          <a:p>
            <a:pPr lvl="0">
              <a:lnSpc>
                <a:spcPct val="90000"/>
              </a:lnSpc>
            </a:pPr>
            <a:r>
              <a:rPr lang="en-US" sz="2600" dirty="0"/>
              <a:t>Mercy and good fruits; impartial: James 2</a:t>
            </a:r>
          </a:p>
          <a:p>
            <a:pPr lvl="0">
              <a:lnSpc>
                <a:spcPct val="90000"/>
              </a:lnSpc>
            </a:pPr>
            <a:endParaRPr lang="en-US" sz="2600" dirty="0"/>
          </a:p>
          <a:p>
            <a:pPr lvl="0">
              <a:lnSpc>
                <a:spcPct val="90000"/>
              </a:lnSpc>
            </a:pPr>
            <a:r>
              <a:rPr lang="en-US" sz="2600" dirty="0"/>
              <a:t>Sincere (without hypocrisy): 1 Tim. 1.5; Rom. 12.9</a:t>
            </a:r>
          </a:p>
        </p:txBody>
      </p:sp>
    </p:spTree>
    <p:extLst>
      <p:ext uri="{BB962C8B-B14F-4D97-AF65-F5344CB8AC3E}">
        <p14:creationId xmlns:p14="http://schemas.microsoft.com/office/powerpoint/2010/main" val="166752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3.17-18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faithful teacher will create peace (not at the expense of doctrine) and always seek for peace and lead people to peace.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Righteousness and peace cannot be present when people are arrogant, self-seeking, envious, boasters, etc.</a:t>
            </a:r>
          </a:p>
        </p:txBody>
      </p:sp>
    </p:spTree>
    <p:extLst>
      <p:ext uri="{BB962C8B-B14F-4D97-AF65-F5344CB8AC3E}">
        <p14:creationId xmlns:p14="http://schemas.microsoft.com/office/powerpoint/2010/main" val="322603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908" y="1600200"/>
            <a:ext cx="8686800" cy="5153212"/>
          </a:xfrm>
        </p:spPr>
        <p:txBody>
          <a:bodyPr>
            <a:normAutofit fontScale="92500"/>
          </a:bodyPr>
          <a:lstStyle/>
          <a:p>
            <a:r>
              <a:rPr lang="en-US" dirty="0"/>
              <a:t>There are major/weighty responsibilities attached to teaching:</a:t>
            </a:r>
          </a:p>
          <a:p>
            <a:pPr lvl="1"/>
            <a:r>
              <a:rPr lang="en-US" dirty="0"/>
              <a:t>Teachers must watch their spiritual/intellectual pride.</a:t>
            </a:r>
          </a:p>
          <a:p>
            <a:pPr lvl="1"/>
            <a:r>
              <a:rPr lang="en-US" dirty="0"/>
              <a:t>Teachers must watch their motives for teaching.</a:t>
            </a:r>
          </a:p>
          <a:p>
            <a:pPr lvl="1"/>
            <a:r>
              <a:rPr lang="en-US" dirty="0"/>
              <a:t>Teachers must watch the fame (spotlight).</a:t>
            </a:r>
          </a:p>
          <a:p>
            <a:pPr lvl="1"/>
            <a:r>
              <a:rPr lang="en-US" dirty="0"/>
              <a:t>Teachers must watch their doctrine.</a:t>
            </a:r>
          </a:p>
          <a:p>
            <a:pPr lvl="1"/>
            <a:r>
              <a:rPr lang="en-US" dirty="0"/>
              <a:t>Teachers must watch their conduct: cf. Rom. 2.17-24</a:t>
            </a:r>
          </a:p>
          <a:p>
            <a:pPr lvl="1"/>
            <a:r>
              <a:rPr lang="en-US" dirty="0"/>
              <a:t>Teachers must watch their influence: cf. 1 Tim. 4.16</a:t>
            </a:r>
          </a:p>
          <a:p>
            <a:pPr lvl="1"/>
            <a:r>
              <a:rPr lang="en-US" dirty="0"/>
              <a:t>Teachers must watch their attitudes: cf. </a:t>
            </a:r>
            <a:r>
              <a:rPr lang="hr-HR" dirty="0"/>
              <a:t>2 Tim. 2.24</a:t>
            </a:r>
            <a:endParaRPr lang="en-US" dirty="0"/>
          </a:p>
          <a:p>
            <a:pPr lvl="1"/>
            <a:r>
              <a:rPr lang="en-US" dirty="0"/>
              <a:t>Teachers must watch their guidance/advice given.</a:t>
            </a:r>
          </a:p>
          <a:p>
            <a:pPr lvl="1"/>
            <a:r>
              <a:rPr lang="en-US" dirty="0"/>
              <a:t>Teachers must watch their tongues.</a:t>
            </a:r>
          </a:p>
          <a:p>
            <a:pPr lvl="1"/>
            <a:r>
              <a:rPr lang="en-US" dirty="0"/>
              <a:t>The teacher’s "tool of trade" is the tongue.</a:t>
            </a:r>
          </a:p>
        </p:txBody>
      </p:sp>
    </p:spTree>
    <p:extLst>
      <p:ext uri="{BB962C8B-B14F-4D97-AF65-F5344CB8AC3E}">
        <p14:creationId xmlns:p14="http://schemas.microsoft.com/office/powerpoint/2010/main" val="206789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3.6-8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We must cage our tongues!</a:t>
            </a:r>
          </a:p>
          <a:p>
            <a:pPr lvl="1"/>
            <a:r>
              <a:rPr lang="en-US" dirty="0"/>
              <a:t>A tamed beast does not need restraints.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However, our tongues must always be restrained: Psalm 141.3; Prov. 10.19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 is a restless evil, full of deadly poison: Psalm 58.3-4; 140.3; Rom. 3.13</a:t>
            </a:r>
          </a:p>
        </p:txBody>
      </p:sp>
    </p:spTree>
    <p:extLst>
      <p:ext uri="{BB962C8B-B14F-4D97-AF65-F5344CB8AC3E}">
        <p14:creationId xmlns:p14="http://schemas.microsoft.com/office/powerpoint/2010/main" val="144477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3.6-8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no man can do it alone, we need God's help: </a:t>
            </a:r>
            <a:r>
              <a:rPr lang="en-US" sz="2800" dirty="0"/>
              <a:t>Eph. 4.29; Col. 3.8; James 1.19, 26; 1 Peter 3.10</a:t>
            </a:r>
          </a:p>
          <a:p>
            <a:endParaRPr lang="en-US" dirty="0"/>
          </a:p>
          <a:p>
            <a:pPr lvl="1"/>
            <a:r>
              <a:rPr lang="en-US" dirty="0"/>
              <a:t>Understand that Christians are called to control their tongues.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 tongue is controlled when subjected to the will of God (a doer of the word).</a:t>
            </a:r>
          </a:p>
        </p:txBody>
      </p:sp>
    </p:spTree>
    <p:extLst>
      <p:ext uri="{BB962C8B-B14F-4D97-AF65-F5344CB8AC3E}">
        <p14:creationId xmlns:p14="http://schemas.microsoft.com/office/powerpoint/2010/main" val="421563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3.9-11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Teachers (Christians in general) must not misuse the tongue!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We praise God with our tongues: Psalm 145.21</a:t>
            </a:r>
          </a:p>
          <a:p>
            <a:pPr lvl="0"/>
            <a:r>
              <a:rPr lang="en-US" dirty="0"/>
              <a:t>We are not to curse anyone: Rom. 12.14</a:t>
            </a:r>
          </a:p>
          <a:p>
            <a:pPr lvl="1"/>
            <a:r>
              <a:rPr lang="en-US" dirty="0"/>
              <a:t>Curses come from uncontrolled tongues.</a:t>
            </a:r>
          </a:p>
          <a:p>
            <a:pPr lvl="1"/>
            <a:endParaRPr lang="en-US" dirty="0"/>
          </a:p>
          <a:p>
            <a:r>
              <a:rPr lang="en-US" dirty="0"/>
              <a:t>Mixing blessings and curses shows that a man's religion is worthless: 1.26</a:t>
            </a:r>
          </a:p>
        </p:txBody>
      </p:sp>
    </p:spTree>
    <p:extLst>
      <p:ext uri="{BB962C8B-B14F-4D97-AF65-F5344CB8AC3E}">
        <p14:creationId xmlns:p14="http://schemas.microsoft.com/office/powerpoint/2010/main" val="53834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teacher has a weighty responsibility.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tongue is small but powerful.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tongue may be used as a perverse instrument.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4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 to verses 13ff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James covered our speech as teachers.</a:t>
            </a:r>
          </a:p>
          <a:p>
            <a:endParaRPr lang="en-US" dirty="0"/>
          </a:p>
          <a:p>
            <a:r>
              <a:rPr lang="en-US" dirty="0"/>
              <a:t>Now he covers our actions/conduct as teachers.</a:t>
            </a:r>
          </a:p>
          <a:p>
            <a:endParaRPr lang="en-US" dirty="0"/>
          </a:p>
          <a:p>
            <a:r>
              <a:rPr lang="en-US" dirty="0"/>
              <a:t>Our tongues/conduct either represent wisdom from above or earthly wisdom.</a:t>
            </a:r>
          </a:p>
        </p:txBody>
      </p:sp>
    </p:spTree>
    <p:extLst>
      <p:ext uri="{BB962C8B-B14F-4D97-AF65-F5344CB8AC3E}">
        <p14:creationId xmlns:p14="http://schemas.microsoft.com/office/powerpoint/2010/main" val="7425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Referring to 3.1 (teachers), who is wise and understanding?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Those who want to be teachers need to conduct themselves as such.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Remember, maturity is shown when we control our tongue. If we control our tongue, we can control our conduct! 1 Tim. 4.12; 1 Peter 1.15</a:t>
            </a:r>
          </a:p>
        </p:txBody>
      </p:sp>
    </p:spTree>
    <p:extLst>
      <p:ext uri="{BB962C8B-B14F-4D97-AF65-F5344CB8AC3E}">
        <p14:creationId xmlns:p14="http://schemas.microsoft.com/office/powerpoint/2010/main" val="171825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Meekness is "strength under control".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who shows meekness or gentleness is one who will not have an unyielding attitude, prideful, arrogant, "know-it-all," etc.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wise person knows how to apply what he teaches to his life (a doer of the word).</a:t>
            </a:r>
          </a:p>
        </p:txBody>
      </p:sp>
    </p:spTree>
    <p:extLst>
      <p:ext uri="{BB962C8B-B14F-4D97-AF65-F5344CB8AC3E}">
        <p14:creationId xmlns:p14="http://schemas.microsoft.com/office/powerpoint/2010/main" val="191700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756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11_Office Theme</vt:lpstr>
      <vt:lpstr>PowerPoint Presentation</vt:lpstr>
      <vt:lpstr>Review</vt:lpstr>
      <vt:lpstr>3.6-8</vt:lpstr>
      <vt:lpstr>3.6-8</vt:lpstr>
      <vt:lpstr>3.9-11</vt:lpstr>
      <vt:lpstr>Summary:</vt:lpstr>
      <vt:lpstr>Intro to verses 13ff</vt:lpstr>
      <vt:lpstr>3.13</vt:lpstr>
      <vt:lpstr>3.13</vt:lpstr>
      <vt:lpstr>3.14-15</vt:lpstr>
      <vt:lpstr>3.14-15</vt:lpstr>
      <vt:lpstr>3.17-18</vt:lpstr>
      <vt:lpstr>3.17-18</vt:lpstr>
      <vt:lpstr>3.17-18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4</cp:revision>
  <dcterms:created xsi:type="dcterms:W3CDTF">2016-11-10T20:08:56Z</dcterms:created>
  <dcterms:modified xsi:type="dcterms:W3CDTF">2016-11-10T20:14:21Z</dcterms:modified>
</cp:coreProperties>
</file>