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6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4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36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9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7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6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8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9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9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0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9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8390" y="2579831"/>
            <a:ext cx="7486665" cy="151195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9375" b="1" kern="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DILIGENCE</a:t>
            </a:r>
          </a:p>
        </p:txBody>
      </p:sp>
    </p:spTree>
    <p:extLst>
      <p:ext uri="{BB962C8B-B14F-4D97-AF65-F5344CB8AC3E}">
        <p14:creationId xmlns:p14="http://schemas.microsoft.com/office/powerpoint/2010/main" val="377360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786" y="1009034"/>
            <a:ext cx="8634953" cy="480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Diligence</a:t>
            </a:r>
            <a:endParaRPr lang="en-US" sz="495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defRPr/>
            </a:pPr>
            <a:r>
              <a:rPr lang="en-US" sz="33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Diligence:</a:t>
            </a:r>
            <a:endParaRPr lang="en-US" sz="33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John 9:4-5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- 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night is coming, when no one can work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  </a:t>
            </a:r>
            <a:endParaRPr lang="en-US" sz="27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Gal. 6:9-10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- 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while we have opportunity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</a:p>
          <a:p>
            <a:pPr marL="171450" indent="-171450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Eph. 5:15-16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- 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making the most of your time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endParaRPr lang="en-US" sz="27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9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 </a:t>
            </a:r>
            <a:endParaRPr lang="en-US" sz="9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defRPr/>
            </a:pPr>
            <a:r>
              <a:rPr lang="en-US" sz="33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Diligently seek unity</a:t>
            </a:r>
            <a:endParaRPr lang="en-US" sz="33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Rom. 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 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12:3-13</a:t>
            </a:r>
          </a:p>
          <a:p>
            <a:pPr marL="171450" indent="-171450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Eph. 4:1-3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indent="-171450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1 Thess. 5:11-13</a:t>
            </a:r>
            <a:r>
              <a:rPr lang="en-US" sz="27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515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5338" y="1098484"/>
            <a:ext cx="8922470" cy="4737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US" sz="33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Diligently work for God’s approval</a:t>
            </a:r>
            <a:endParaRPr lang="en-US" sz="33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2 Tim. 2:15</a:t>
            </a:r>
            <a:endParaRPr lang="en-US" sz="27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defRPr/>
            </a:pPr>
            <a:r>
              <a:rPr lang="en-US" sz="33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Diligently improve ourselves</a:t>
            </a:r>
          </a:p>
          <a:p>
            <a:pPr marL="171450" indent="-171450" algn="ctr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2 Pet. 1:5-15  </a:t>
            </a:r>
          </a:p>
          <a:p>
            <a:pPr marL="171450" indent="-171450" algn="ctr">
              <a:lnSpc>
                <a:spcPct val="107000"/>
              </a:lnSpc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defRPr/>
            </a:pPr>
            <a:r>
              <a:rPr lang="en-US" sz="33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Diligence and Faithfulness</a:t>
            </a:r>
          </a:p>
          <a:p>
            <a:pPr marL="171450" algn="ctr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Heb. 4:10-11 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algn="ctr">
              <a:lnSpc>
                <a:spcPct val="107000"/>
              </a:lnSpc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Rev. 2:10 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indent="-171450" algn="ctr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Heb. 6:11-12 </a:t>
            </a: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indent="-171450" algn="ctr">
              <a:lnSpc>
                <a:spcPct val="107000"/>
              </a:lnSpc>
              <a:defRPr/>
            </a:pPr>
            <a:r>
              <a:rPr lang="en-US" sz="27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	2 Pet. 3:14</a:t>
            </a:r>
            <a:endParaRPr lang="en-US" sz="27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1735" y="2154993"/>
            <a:ext cx="4628562" cy="312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US" sz="4050" b="1" u="sng" kern="0" spc="150" dirty="0">
                <a:solidFill>
                  <a:sysClr val="windowText" lastClr="000000"/>
                </a:solidFill>
                <a:effectLst>
                  <a:glow rad="127000">
                    <a:srgbClr val="92D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haste to come to Jesus – </a:t>
            </a:r>
            <a:r>
              <a:rPr lang="en-US" sz="5400" b="1" u="sng" kern="0" spc="150" dirty="0">
                <a:solidFill>
                  <a:sysClr val="windowText" lastClr="000000"/>
                </a:solidFill>
                <a:effectLst>
                  <a:glow rad="127000">
                    <a:srgbClr val="92D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NOW!</a:t>
            </a:r>
            <a:endParaRPr lang="en-US" sz="5400" b="1" kern="0" spc="150" dirty="0">
              <a:solidFill>
                <a:sysClr val="windowText" lastClr="000000"/>
              </a:solidFill>
              <a:effectLst>
                <a:glow rad="127000">
                  <a:srgbClr val="92D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defRPr/>
            </a:pPr>
            <a:r>
              <a:rPr lang="en-US" sz="900" b="1" kern="0" spc="150" dirty="0">
                <a:solidFill>
                  <a:sysClr val="windowText" lastClr="000000"/>
                </a:solidFill>
                <a:effectLst>
                  <a:glow rad="127000">
                    <a:srgbClr val="92D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	</a:t>
            </a:r>
          </a:p>
          <a:p>
            <a:pPr marL="171450" indent="-171450" algn="ctr">
              <a:lnSpc>
                <a:spcPct val="107000"/>
              </a:lnSpc>
              <a:defRPr/>
            </a:pPr>
            <a:r>
              <a:rPr lang="en-US" sz="4050" b="1" kern="0" spc="150" dirty="0">
                <a:solidFill>
                  <a:sysClr val="windowText" lastClr="000000"/>
                </a:solidFill>
                <a:effectLst>
                  <a:glow rad="127000">
                    <a:srgbClr val="92D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Luke 19:5-6 </a:t>
            </a:r>
            <a:endParaRPr lang="en-US" sz="4050" b="1" kern="0" spc="150" dirty="0">
              <a:solidFill>
                <a:sysClr val="windowText" lastClr="000000"/>
              </a:solidFill>
              <a:effectLst>
                <a:glow rad="127000">
                  <a:srgbClr val="92D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5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Cambria</vt:lpstr>
      <vt:lpstr>Georgia</vt:lpstr>
      <vt:lpstr>Impact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3</cp:revision>
  <dcterms:created xsi:type="dcterms:W3CDTF">2016-10-29T19:07:30Z</dcterms:created>
  <dcterms:modified xsi:type="dcterms:W3CDTF">2016-10-29T19:09:25Z</dcterms:modified>
</cp:coreProperties>
</file>