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84176-9A03-41F0-A418-D25C3E60E2A1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A685-5F38-45F6-A887-565FB346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6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41BC2B-8D31-DC4E-8618-32B6DAC25A6F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06921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8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6009168" cy="1325563"/>
          </a:xfrm>
        </p:spPr>
        <p:txBody>
          <a:bodyPr/>
          <a:lstStyle>
            <a:lvl1pPr marL="0" indent="0"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0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3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4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2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txkchurch.com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txkchurch.com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D626-BE96-574F-A9C6-7F88D84FE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2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</p:spTree>
    <p:extLst>
      <p:ext uri="{BB962C8B-B14F-4D97-AF65-F5344CB8AC3E}">
        <p14:creationId xmlns:p14="http://schemas.microsoft.com/office/powerpoint/2010/main" val="2015309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87430"/>
            <a:ext cx="4506876" cy="1325563"/>
          </a:xfrm>
        </p:spPr>
        <p:txBody>
          <a:bodyPr/>
          <a:lstStyle/>
          <a:p>
            <a:r>
              <a:rPr lang="en-US" dirty="0"/>
              <a:t>2.8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“royal”: of or belong to a king, kingly, royal; metaph. principal, chief (Thayer)</a:t>
            </a:r>
          </a:p>
          <a:p>
            <a:pPr lvl="0"/>
            <a:endParaRPr lang="en-US" dirty="0"/>
          </a:p>
          <a:p>
            <a:r>
              <a:rPr lang="en-US" dirty="0"/>
              <a:t>It is a law that governs or includes all other laws concerning how we treat others: Matt. 22.39-40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It sums up every command which applies between us and others: Rom. 13.9-10; Gal. 5.14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10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87430"/>
            <a:ext cx="4506876" cy="1325563"/>
          </a:xfrm>
        </p:spPr>
        <p:txBody>
          <a:bodyPr/>
          <a:lstStyle/>
          <a:p>
            <a:r>
              <a:rPr lang="en-US" dirty="0"/>
              <a:t>2.9-11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Partiality violates the law, therefore it's sinful: 1 John 3.4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Showing favoritism is "evil judging," "committing sin," "transgression,” and hatred</a:t>
            </a:r>
            <a:r>
              <a:rPr lang="is-IS" dirty="0"/>
              <a:t>, etc.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One is not guilty of murder if he didn't commit it, but the guilt of being a "law breaker" is on him regardless of what part he broke.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Notice: Partiality makes one just as guilty as the murderer or the adulterer: cf. 10-11 (One sin is as bad as another where God is concerned.)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11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18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87430"/>
            <a:ext cx="4506876" cy="1325563"/>
          </a:xfrm>
        </p:spPr>
        <p:txBody>
          <a:bodyPr/>
          <a:lstStyle/>
          <a:p>
            <a:r>
              <a:rPr lang="en-US" dirty="0"/>
              <a:t>2.12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Make this a habit!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Law of liberty: Cf. James 1.25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The law of liberty is the gospel message: 8.31-32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Judged: cf. 2 Cor. 5.10; John 12.48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12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8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87430"/>
            <a:ext cx="4506876" cy="1325563"/>
          </a:xfrm>
        </p:spPr>
        <p:txBody>
          <a:bodyPr/>
          <a:lstStyle/>
          <a:p>
            <a:r>
              <a:rPr lang="en-US" dirty="0"/>
              <a:t>2.13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If the law of liberty has taught us anything it has taught mercy, and mercy should teach us to value all human beings equally: Matt. 5.7; 6.14-15; 25.40, etc.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Mercy is in opposition to partiality.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Dishonoring the poor is not showing mercy.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Those who despise the poor, certain races, etc. can expect to receive no mercy at the judgment! We cannot afford to face a judgment where there is no mercy!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13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6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800" dirty="0"/>
              <a:t>If we make Scripture our standard (12), then love will be our practice (8) and mercy will be the result (13).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14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good is religion or faith that does not modify behavior?</a:t>
            </a:r>
          </a:p>
          <a:p>
            <a:pPr lvl="0"/>
            <a:endParaRPr lang="en-US" dirty="0"/>
          </a:p>
          <a:p>
            <a:r>
              <a:rPr lang="en-US" dirty="0"/>
              <a:t>Religion is vain if there is no self-examination with a desire for application and self-improvement.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2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"The faith" Acts 6.7; 13.8; Rom. 1.5; 10.8; 1 Cor. 16.13; Gal. 1.11, 23; Col. 1.23; Jude 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"The faith" is parallel to James 1.25; 2.12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9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Impartiality is a characteristic of God: Luke 20.21; Acts 10.34; 11.17; Rom. 2.10-11; 15.5-7; Gal. 2.6; 3.28; Eph. 6.9; Col. 3.25; 1 Tim. 5.21; 1 Peter 1.17</a:t>
            </a:r>
          </a:p>
          <a:p>
            <a:pPr lvl="0"/>
            <a:endParaRPr lang="en-US" dirty="0"/>
          </a:p>
          <a:p>
            <a:r>
              <a:rPr lang="en-US" dirty="0"/>
              <a:t>Impartiality is forbidden in the O.T.: Lev. 19.15; Deut. 1.17; Job 34.19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Impartiality is forbidden in "the faith" (it's contrary to, or incompatible with): 1 John 4.20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4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It is a bad reflection upon our Lord, the Lord of Glory.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We are to imitate Christ and God: Luke 6.40; Eph. 5.1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we show partiality as Christians, we leave the impression that Jesus Himself is partial (prejudiced, biased, racist).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5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11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Assembly: or synagogue/place of worship/a collecting or gathering (can be used for a Jewish congregation or group meeting for worship): cf. Matt. 4.23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Synagogue was a material building: Luke 7.5; Matt. 6.5; 23.6; cf. James 2.3; Acts 9.2; 22.19; 26.11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Most likely these were visitors: cf. 1 Cor. 14.23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Contextually, favoritism was shown between the rich and the poor. However, favoritism was and can be shown in many ways.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6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James reasons socially, logically and morally: 4-13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They made distinctions</a:t>
            </a:r>
          </a:p>
          <a:p>
            <a:pPr lvl="0"/>
            <a:r>
              <a:rPr lang="en-US" dirty="0"/>
              <a:t>They judged with evil thoughts</a:t>
            </a:r>
          </a:p>
          <a:p>
            <a:pPr lvl="0"/>
            <a:r>
              <a:rPr lang="en-US" dirty="0"/>
              <a:t>They dishonored the poor: 6</a:t>
            </a:r>
          </a:p>
          <a:p>
            <a:pPr lvl="0"/>
            <a:r>
              <a:rPr lang="en-US" dirty="0"/>
              <a:t>They did not demonstrate love: 8</a:t>
            </a:r>
          </a:p>
          <a:p>
            <a:endParaRPr lang="en-US" dirty="0"/>
          </a:p>
          <a:p>
            <a:pPr lvl="0"/>
            <a:r>
              <a:rPr lang="en-US" dirty="0"/>
              <a:t>Judging with evil thoughts is contrary to righteous judging: John 7.24; Matt. 15.19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7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"Chosen”: Luke 7.22; 1 Cor. 1.26-29; cf. Eph. 1.4; 1 Peter 2.9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“poor in the world”: poverty is only in this world, but we can still be rich (in faith) with God’s grace and blessings: Eph. 1.3; Rev. 2.9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8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1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2.6-7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/>
            <a:r>
              <a:rPr lang="en-US" sz="3200" dirty="0"/>
              <a:t>“Dishonored the poor man”: To treat shamefully and insult</a:t>
            </a:r>
          </a:p>
          <a:p>
            <a:pPr marL="0" lvl="1"/>
            <a:endParaRPr lang="en-US" sz="3200" dirty="0"/>
          </a:p>
          <a:p>
            <a:pPr lvl="1"/>
            <a:r>
              <a:rPr lang="en-US" dirty="0"/>
              <a:t>We are to honor all men: 1 Peter 2.17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are all made in the image of God: James 3.9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God honors the poor: Psalm 68.10; 69.33; Prov. 14.21</a:t>
            </a:r>
          </a:p>
          <a:p>
            <a:pPr lvl="1"/>
            <a:endParaRPr lang="en-US" dirty="0"/>
          </a:p>
          <a:p>
            <a:pPr lvl="0"/>
            <a:r>
              <a:rPr lang="en-US" sz="3200" dirty="0"/>
              <a:t>"Oppress": dominate, exercise power over, exploit,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z="1800" kern="0">
                <a:solidFill>
                  <a:sysClr val="windowText" lastClr="000000"/>
                </a:solidFill>
              </a:rPr>
              <a:t>txkchurch.com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D626-BE96-574F-A9C6-7F88D84FEC0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9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5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793</Words>
  <Application>Microsoft Office PowerPoint</Application>
  <PresentationFormat>Widescreen</PresentationFormat>
  <Paragraphs>109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5_Office Theme</vt:lpstr>
      <vt:lpstr>PowerPoint Presentation</vt:lpstr>
      <vt:lpstr>PowerPoint Presentation</vt:lpstr>
      <vt:lpstr>2.1</vt:lpstr>
      <vt:lpstr>2.1</vt:lpstr>
      <vt:lpstr>2.1</vt:lpstr>
      <vt:lpstr>2.2-3</vt:lpstr>
      <vt:lpstr>2.4-5</vt:lpstr>
      <vt:lpstr>2.4-5</vt:lpstr>
      <vt:lpstr>2.6-7</vt:lpstr>
      <vt:lpstr>2.8</vt:lpstr>
      <vt:lpstr>2.9-11</vt:lpstr>
      <vt:lpstr>2.12</vt:lpstr>
      <vt:lpstr>2.13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2016-10-30T22:13:43Z</dcterms:created>
  <dcterms:modified xsi:type="dcterms:W3CDTF">2016-10-30T22:14:24Z</dcterms:modified>
</cp:coreProperties>
</file>