
<file path=[Content_Types].xml><?xml version="1.0" encoding="utf-8"?>
<Types xmlns="http://schemas.openxmlformats.org/package/2006/content-types">
  <Default Extension="HEIC" ContentType="image/heic"/>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64" r:id="rId5"/>
    <p:sldId id="261" r:id="rId6"/>
    <p:sldId id="262" r:id="rId7"/>
    <p:sldId id="267" r:id="rId8"/>
    <p:sldId id="260" r:id="rId9"/>
    <p:sldId id="266" r:id="rId10"/>
    <p:sldId id="259" r:id="rId11"/>
    <p:sldId id="258"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50" d="100"/>
          <a:sy n="50" d="100"/>
        </p:scale>
        <p:origin x="850" y="3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D7297CD-0ED4-4817-A70F-8DE0F88F14E5}" type="datetimeFigureOut">
              <a:rPr lang="en-US" smtClean="0"/>
              <a:t>4/2/2023</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2485B2-8ED8-41AA-B85C-EE82B8A180AF}" type="slidenum">
              <a:rPr lang="en-US" smtClean="0"/>
              <a:t>‹#›</a:t>
            </a:fld>
            <a:endParaRPr lang="en-US"/>
          </a:p>
        </p:txBody>
      </p:sp>
    </p:spTree>
    <p:extLst>
      <p:ext uri="{BB962C8B-B14F-4D97-AF65-F5344CB8AC3E}">
        <p14:creationId xmlns:p14="http://schemas.microsoft.com/office/powerpoint/2010/main" val="39484812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7297CD-0ED4-4817-A70F-8DE0F88F14E5}"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485B2-8ED8-41AA-B85C-EE82B8A180AF}" type="slidenum">
              <a:rPr lang="en-US" smtClean="0"/>
              <a:t>‹#›</a:t>
            </a:fld>
            <a:endParaRPr lang="en-US"/>
          </a:p>
        </p:txBody>
      </p:sp>
    </p:spTree>
    <p:extLst>
      <p:ext uri="{BB962C8B-B14F-4D97-AF65-F5344CB8AC3E}">
        <p14:creationId xmlns:p14="http://schemas.microsoft.com/office/powerpoint/2010/main" val="160062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7297CD-0ED4-4817-A70F-8DE0F88F14E5}"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485B2-8ED8-41AA-B85C-EE82B8A180AF}" type="slidenum">
              <a:rPr lang="en-US" smtClean="0"/>
              <a:t>‹#›</a:t>
            </a:fld>
            <a:endParaRPr lang="en-US"/>
          </a:p>
        </p:txBody>
      </p:sp>
    </p:spTree>
    <p:extLst>
      <p:ext uri="{BB962C8B-B14F-4D97-AF65-F5344CB8AC3E}">
        <p14:creationId xmlns:p14="http://schemas.microsoft.com/office/powerpoint/2010/main" val="232010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7297CD-0ED4-4817-A70F-8DE0F88F14E5}" type="datetimeFigureOut">
              <a:rPr lang="en-US" smtClean="0"/>
              <a:t>4/2/2023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485B2-8ED8-41AA-B85C-EE82B8A180AF}" type="slidenum">
              <a:rPr lang="en-US" smtClean="0"/>
              <a:t>‹#›</a:t>
            </a:fld>
            <a:endParaRPr lang="en-US"/>
          </a:p>
        </p:txBody>
      </p:sp>
    </p:spTree>
    <p:extLst>
      <p:ext uri="{BB962C8B-B14F-4D97-AF65-F5344CB8AC3E}">
        <p14:creationId xmlns:p14="http://schemas.microsoft.com/office/powerpoint/2010/main" val="204198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D7297CD-0ED4-4817-A70F-8DE0F88F14E5}" type="datetimeFigureOut">
              <a:rPr lang="en-US" smtClean="0"/>
              <a:t>4/2/2023</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4F2485B2-8ED8-41AA-B85C-EE82B8A180AF}" type="slidenum">
              <a:rPr lang="en-US" smtClean="0"/>
              <a:t>‹#›</a:t>
            </a:fld>
            <a:endParaRPr lang="en-US"/>
          </a:p>
        </p:txBody>
      </p:sp>
    </p:spTree>
    <p:extLst>
      <p:ext uri="{BB962C8B-B14F-4D97-AF65-F5344CB8AC3E}">
        <p14:creationId xmlns:p14="http://schemas.microsoft.com/office/powerpoint/2010/main" val="3802293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7297CD-0ED4-4817-A70F-8DE0F88F14E5}"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485B2-8ED8-41AA-B85C-EE82B8A180AF}" type="slidenum">
              <a:rPr lang="en-US" smtClean="0"/>
              <a:t>‹#›</a:t>
            </a:fld>
            <a:endParaRPr lang="en-US"/>
          </a:p>
        </p:txBody>
      </p:sp>
    </p:spTree>
    <p:extLst>
      <p:ext uri="{BB962C8B-B14F-4D97-AF65-F5344CB8AC3E}">
        <p14:creationId xmlns:p14="http://schemas.microsoft.com/office/powerpoint/2010/main" val="275397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7297CD-0ED4-4817-A70F-8DE0F88F14E5}" type="datetimeFigureOut">
              <a:rPr lang="en-US" smtClean="0"/>
              <a:t>4/2/2023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485B2-8ED8-41AA-B85C-EE82B8A180AF}" type="slidenum">
              <a:rPr lang="en-US" smtClean="0"/>
              <a:t>‹#›</a:t>
            </a:fld>
            <a:endParaRPr lang="en-US"/>
          </a:p>
        </p:txBody>
      </p:sp>
    </p:spTree>
    <p:extLst>
      <p:ext uri="{BB962C8B-B14F-4D97-AF65-F5344CB8AC3E}">
        <p14:creationId xmlns:p14="http://schemas.microsoft.com/office/powerpoint/2010/main" val="63604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7297CD-0ED4-4817-A70F-8DE0F88F14E5}" type="datetimeFigureOut">
              <a:rPr lang="en-US" smtClean="0"/>
              <a:t>4/2/2023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485B2-8ED8-41AA-B85C-EE82B8A180AF}" type="slidenum">
              <a:rPr lang="en-US" smtClean="0"/>
              <a:t>‹#›</a:t>
            </a:fld>
            <a:endParaRPr lang="en-US"/>
          </a:p>
        </p:txBody>
      </p:sp>
    </p:spTree>
    <p:extLst>
      <p:ext uri="{BB962C8B-B14F-4D97-AF65-F5344CB8AC3E}">
        <p14:creationId xmlns:p14="http://schemas.microsoft.com/office/powerpoint/2010/main" val="1448565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297CD-0ED4-4817-A70F-8DE0F88F14E5}" type="datetimeFigureOut">
              <a:rPr lang="en-US" smtClean="0"/>
              <a:t>4/2/2023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485B2-8ED8-41AA-B85C-EE82B8A180AF}" type="slidenum">
              <a:rPr lang="en-US" smtClean="0"/>
              <a:t>‹#›</a:t>
            </a:fld>
            <a:endParaRPr lang="en-US"/>
          </a:p>
        </p:txBody>
      </p:sp>
    </p:spTree>
    <p:extLst>
      <p:ext uri="{BB962C8B-B14F-4D97-AF65-F5344CB8AC3E}">
        <p14:creationId xmlns:p14="http://schemas.microsoft.com/office/powerpoint/2010/main" val="268209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D7297CD-0ED4-4817-A70F-8DE0F88F14E5}" type="datetimeFigureOut">
              <a:rPr lang="en-US" smtClean="0"/>
              <a:t>4/2/2023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2485B2-8ED8-41AA-B85C-EE82B8A180AF}"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6875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D7297CD-0ED4-4817-A70F-8DE0F88F14E5}" type="datetimeFigureOut">
              <a:rPr lang="en-US" smtClean="0"/>
              <a:t>4/2/2023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2485B2-8ED8-41AA-B85C-EE82B8A180AF}"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948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D7297CD-0ED4-4817-A70F-8DE0F88F14E5}" type="datetimeFigureOut">
              <a:rPr lang="en-US" smtClean="0"/>
              <a:t>4/2/2023</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2485B2-8ED8-41AA-B85C-EE82B8A180AF}" type="slidenum">
              <a:rPr lang="en-US" smtClean="0"/>
              <a:t>‹#›</a:t>
            </a:fld>
            <a:endParaRPr lang="en-US"/>
          </a:p>
        </p:txBody>
      </p:sp>
    </p:spTree>
    <p:extLst>
      <p:ext uri="{BB962C8B-B14F-4D97-AF65-F5344CB8AC3E}">
        <p14:creationId xmlns:p14="http://schemas.microsoft.com/office/powerpoint/2010/main" val="4270014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2.HEIC"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 Id="rId4" Type="http://schemas.openxmlformats.org/officeDocument/2006/relationships/image" Target="../media/image8.jpeg" /></Relationships>
</file>

<file path=ppt/slides/_rels/slide6.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 Id="rId4" Type="http://schemas.openxmlformats.org/officeDocument/2006/relationships/image" Target="../media/image11.jpe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2D1E-4CEB-2F5B-B98A-E9558ECCC81D}"/>
              </a:ext>
            </a:extLst>
          </p:cNvPr>
          <p:cNvSpPr>
            <a:spLocks noGrp="1"/>
          </p:cNvSpPr>
          <p:nvPr>
            <p:ph type="ctrTitle"/>
          </p:nvPr>
        </p:nvSpPr>
        <p:spPr>
          <a:xfrm>
            <a:off x="1561708" y="1461052"/>
            <a:ext cx="9068586" cy="4403035"/>
          </a:xfrm>
        </p:spPr>
        <p:txBody>
          <a:bodyPr/>
          <a:lstStyle/>
          <a:p>
            <a:r>
              <a:rPr lang="en-US" sz="8000" dirty="0"/>
              <a:t>The art</a:t>
            </a:r>
            <a:br>
              <a:rPr lang="en-US" sz="8000" dirty="0"/>
            </a:br>
            <a:r>
              <a:rPr lang="en-US" sz="6600" dirty="0"/>
              <a:t>of</a:t>
            </a:r>
            <a:br>
              <a:rPr lang="en-US" dirty="0"/>
            </a:br>
            <a:r>
              <a:rPr lang="en-US" sz="9600" dirty="0">
                <a:latin typeface="Nirmala UI Semilight" panose="020B0402040204020203" pitchFamily="34" charset="0"/>
                <a:ea typeface="Nirmala UI Semilight" panose="020B0402040204020203" pitchFamily="34" charset="0"/>
                <a:cs typeface="Nirmala UI Semilight" panose="020B0402040204020203" pitchFamily="34" charset="0"/>
              </a:rPr>
              <a:t>grafting</a:t>
            </a: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3" name="Subtitle 2">
            <a:extLst>
              <a:ext uri="{FF2B5EF4-FFF2-40B4-BE49-F238E27FC236}">
                <a16:creationId xmlns:a16="http://schemas.microsoft.com/office/drawing/2014/main" id="{66C29201-60B4-84D3-09C9-689724E124FD}"/>
              </a:ext>
            </a:extLst>
          </p:cNvPr>
          <p:cNvSpPr>
            <a:spLocks noGrp="1"/>
          </p:cNvSpPr>
          <p:nvPr>
            <p:ph type="subTitle" idx="1"/>
          </p:nvPr>
        </p:nvSpPr>
        <p:spPr>
          <a:xfrm>
            <a:off x="9553160" y="5168347"/>
            <a:ext cx="1658178" cy="457201"/>
          </a:xfrm>
        </p:spPr>
        <p:txBody>
          <a:bodyPr/>
          <a:lstStyle/>
          <a:p>
            <a:r>
              <a:rPr lang="en-US" dirty="0"/>
              <a:t>4-2-23</a:t>
            </a:r>
          </a:p>
        </p:txBody>
      </p:sp>
    </p:spTree>
    <p:extLst>
      <p:ext uri="{BB962C8B-B14F-4D97-AF65-F5344CB8AC3E}">
        <p14:creationId xmlns:p14="http://schemas.microsoft.com/office/powerpoint/2010/main" val="1221469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72FF-A5EB-C177-52D8-F81A8474072E}"/>
              </a:ext>
            </a:extLst>
          </p:cNvPr>
          <p:cNvSpPr>
            <a:spLocks noGrp="1"/>
          </p:cNvSpPr>
          <p:nvPr>
            <p:ph type="title"/>
          </p:nvPr>
        </p:nvSpPr>
        <p:spPr>
          <a:xfrm>
            <a:off x="664029" y="642594"/>
            <a:ext cx="10929257" cy="1371600"/>
          </a:xfrm>
        </p:spPr>
        <p:txBody>
          <a:bodyPr>
            <a:normAutofit/>
          </a:bodyPr>
          <a:lstStyle/>
          <a:p>
            <a:r>
              <a:rPr lang="en-US" sz="4300" dirty="0"/>
              <a:t>The covered must change </a:t>
            </a:r>
            <a:r>
              <a:rPr lang="en-US" sz="4300" u="sng" dirty="0"/>
              <a:t>allegiance</a:t>
            </a:r>
          </a:p>
        </p:txBody>
      </p:sp>
      <p:sp>
        <p:nvSpPr>
          <p:cNvPr id="3" name="Content Placeholder 2">
            <a:extLst>
              <a:ext uri="{FF2B5EF4-FFF2-40B4-BE49-F238E27FC236}">
                <a16:creationId xmlns:a16="http://schemas.microsoft.com/office/drawing/2014/main" id="{5AD8A21D-D3C4-ED0C-0D7D-D3064379BAD9}"/>
              </a:ext>
            </a:extLst>
          </p:cNvPr>
          <p:cNvSpPr>
            <a:spLocks noGrp="1"/>
          </p:cNvSpPr>
          <p:nvPr>
            <p:ph idx="1"/>
          </p:nvPr>
        </p:nvSpPr>
        <p:spPr/>
        <p:txBody>
          <a:bodyPr>
            <a:normAutofit/>
          </a:bodyPr>
          <a:lstStyle/>
          <a:p>
            <a:r>
              <a:rPr lang="en-US" sz="4000" dirty="0"/>
              <a:t>2 Corinthians 5:14-17</a:t>
            </a:r>
          </a:p>
          <a:p>
            <a:r>
              <a:rPr lang="en-US" sz="4000" dirty="0"/>
              <a:t>Philippians 3:17-4:1</a:t>
            </a:r>
          </a:p>
          <a:p>
            <a:r>
              <a:rPr lang="en-US" sz="4000" dirty="0"/>
              <a:t>Ephesians 4:17-24</a:t>
            </a:r>
          </a:p>
        </p:txBody>
      </p:sp>
    </p:spTree>
    <p:extLst>
      <p:ext uri="{BB962C8B-B14F-4D97-AF65-F5344CB8AC3E}">
        <p14:creationId xmlns:p14="http://schemas.microsoft.com/office/powerpoint/2010/main" val="3876825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72FF-A5EB-C177-52D8-F81A8474072E}"/>
              </a:ext>
            </a:extLst>
          </p:cNvPr>
          <p:cNvSpPr>
            <a:spLocks noGrp="1"/>
          </p:cNvSpPr>
          <p:nvPr>
            <p:ph type="title"/>
          </p:nvPr>
        </p:nvSpPr>
        <p:spPr>
          <a:xfrm>
            <a:off x="609600" y="642594"/>
            <a:ext cx="10515600" cy="1371600"/>
          </a:xfrm>
        </p:spPr>
        <p:txBody>
          <a:bodyPr>
            <a:normAutofit/>
          </a:bodyPr>
          <a:lstStyle/>
          <a:p>
            <a:r>
              <a:rPr lang="en-US" sz="4300" dirty="0"/>
              <a:t>Death covered </a:t>
            </a:r>
            <a:r>
              <a:rPr lang="en-US" sz="4300" u="sng" dirty="0"/>
              <a:t>life</a:t>
            </a:r>
            <a:r>
              <a:rPr lang="en-US" sz="4300" dirty="0"/>
              <a:t>, but life was not </a:t>
            </a:r>
            <a:r>
              <a:rPr lang="en-US" sz="4300" u="sng" dirty="0"/>
              <a:t>lost</a:t>
            </a:r>
          </a:p>
        </p:txBody>
      </p:sp>
      <p:sp>
        <p:nvSpPr>
          <p:cNvPr id="3" name="Content Placeholder 2">
            <a:extLst>
              <a:ext uri="{FF2B5EF4-FFF2-40B4-BE49-F238E27FC236}">
                <a16:creationId xmlns:a16="http://schemas.microsoft.com/office/drawing/2014/main" id="{5AD8A21D-D3C4-ED0C-0D7D-D3064379BAD9}"/>
              </a:ext>
            </a:extLst>
          </p:cNvPr>
          <p:cNvSpPr>
            <a:spLocks noGrp="1"/>
          </p:cNvSpPr>
          <p:nvPr>
            <p:ph idx="1"/>
          </p:nvPr>
        </p:nvSpPr>
        <p:spPr/>
        <p:txBody>
          <a:bodyPr>
            <a:normAutofit/>
          </a:bodyPr>
          <a:lstStyle/>
          <a:p>
            <a:r>
              <a:rPr lang="en-US" sz="4000" dirty="0"/>
              <a:t>Galatians 2:20-21</a:t>
            </a:r>
          </a:p>
          <a:p>
            <a:r>
              <a:rPr lang="en-US" sz="4000" dirty="0"/>
              <a:t>*2 Timothy 1:8-13</a:t>
            </a:r>
          </a:p>
          <a:p>
            <a:r>
              <a:rPr lang="en-US" sz="4000" dirty="0"/>
              <a:t>1 Corinthians 15:24-26</a:t>
            </a:r>
          </a:p>
          <a:p>
            <a:r>
              <a:rPr lang="en-US" sz="4000" dirty="0"/>
              <a:t>Hebrews 2:14</a:t>
            </a:r>
          </a:p>
        </p:txBody>
      </p:sp>
    </p:spTree>
    <p:extLst>
      <p:ext uri="{BB962C8B-B14F-4D97-AF65-F5344CB8AC3E}">
        <p14:creationId xmlns:p14="http://schemas.microsoft.com/office/powerpoint/2010/main" val="1186245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71F9-8900-255A-9455-FE08B377CF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B03133-D41E-DC77-9529-6EFDF08846FC}"/>
              </a:ext>
            </a:extLst>
          </p:cNvPr>
          <p:cNvSpPr>
            <a:spLocks noGrp="1"/>
          </p:cNvSpPr>
          <p:nvPr>
            <p:ph idx="1"/>
          </p:nvPr>
        </p:nvSpPr>
        <p:spPr/>
        <p:txBody>
          <a:bodyPr/>
          <a:lstStyle/>
          <a:p>
            <a:endParaRPr lang="en-US"/>
          </a:p>
        </p:txBody>
      </p:sp>
      <p:pic>
        <p:nvPicPr>
          <p:cNvPr id="4" name="Content Placeholder 4" descr="A group of cows graze in a field&#10;&#10;Description automatically generated with medium confidence">
            <a:extLst>
              <a:ext uri="{FF2B5EF4-FFF2-40B4-BE49-F238E27FC236}">
                <a16:creationId xmlns:a16="http://schemas.microsoft.com/office/drawing/2014/main" id="{A6ABC9D4-EA48-B68B-7221-4C28E1BC4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812" y="642594"/>
            <a:ext cx="7966376" cy="5974783"/>
          </a:xfrm>
          <a:prstGeom prst="rect">
            <a:avLst/>
          </a:prstGeom>
        </p:spPr>
      </p:pic>
    </p:spTree>
    <p:extLst>
      <p:ext uri="{BB962C8B-B14F-4D97-AF65-F5344CB8AC3E}">
        <p14:creationId xmlns:p14="http://schemas.microsoft.com/office/powerpoint/2010/main" val="412284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39A65-3FE5-4347-C8F4-894B080DC573}"/>
              </a:ext>
            </a:extLst>
          </p:cNvPr>
          <p:cNvSpPr>
            <a:spLocks noGrp="1"/>
          </p:cNvSpPr>
          <p:nvPr>
            <p:ph type="title"/>
          </p:nvPr>
        </p:nvSpPr>
        <p:spPr/>
        <p:txBody>
          <a:bodyPr/>
          <a:lstStyle/>
          <a:p>
            <a:r>
              <a:rPr lang="en-US" dirty="0"/>
              <a:t>Grafting</a:t>
            </a:r>
          </a:p>
        </p:txBody>
      </p:sp>
      <p:sp>
        <p:nvSpPr>
          <p:cNvPr id="3" name="Content Placeholder 2">
            <a:extLst>
              <a:ext uri="{FF2B5EF4-FFF2-40B4-BE49-F238E27FC236}">
                <a16:creationId xmlns:a16="http://schemas.microsoft.com/office/drawing/2014/main" id="{F331DFD9-D35F-67B8-EE6A-2451158CA988}"/>
              </a:ext>
            </a:extLst>
          </p:cNvPr>
          <p:cNvSpPr>
            <a:spLocks noGrp="1"/>
          </p:cNvSpPr>
          <p:nvPr>
            <p:ph idx="1"/>
          </p:nvPr>
        </p:nvSpPr>
        <p:spPr/>
        <p:txBody>
          <a:bodyPr/>
          <a:lstStyle/>
          <a:p>
            <a:pPr marL="0" marR="0">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Romans 11:17-23</a:t>
            </a:r>
          </a:p>
          <a:p>
            <a:pPr marL="0" marR="0">
              <a:lnSpc>
                <a:spcPct val="107000"/>
              </a:lnSpc>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Ephesians 2:11-13</a:t>
            </a:r>
          </a:p>
          <a:p>
            <a:endParaRPr lang="en-US" dirty="0"/>
          </a:p>
        </p:txBody>
      </p:sp>
    </p:spTree>
    <p:extLst>
      <p:ext uri="{BB962C8B-B14F-4D97-AF65-F5344CB8AC3E}">
        <p14:creationId xmlns:p14="http://schemas.microsoft.com/office/powerpoint/2010/main" val="262887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72FF-A5EB-C177-52D8-F81A8474072E}"/>
              </a:ext>
            </a:extLst>
          </p:cNvPr>
          <p:cNvSpPr>
            <a:spLocks noGrp="1"/>
          </p:cNvSpPr>
          <p:nvPr>
            <p:ph type="title"/>
          </p:nvPr>
        </p:nvSpPr>
        <p:spPr/>
        <p:txBody>
          <a:bodyPr/>
          <a:lstStyle/>
          <a:p>
            <a:endParaRPr lang="en-US" dirty="0"/>
          </a:p>
        </p:txBody>
      </p:sp>
      <p:pic>
        <p:nvPicPr>
          <p:cNvPr id="6" name="Picture 2">
            <a:extLst>
              <a:ext uri="{FF2B5EF4-FFF2-40B4-BE49-F238E27FC236}">
                <a16:creationId xmlns:a16="http://schemas.microsoft.com/office/drawing/2014/main" id="{68C37A86-19F6-6751-EE41-C566D767E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76" y="-120553"/>
            <a:ext cx="7980376" cy="598799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6C1A4316-96AC-9F7D-38BD-EB05006837E6}"/>
              </a:ext>
            </a:extLst>
          </p:cNvPr>
          <p:cNvSpPr>
            <a:spLocks noGrp="1"/>
          </p:cNvSpPr>
          <p:nvPr>
            <p:ph idx="1"/>
          </p:nvPr>
        </p:nvSpPr>
        <p:spPr/>
        <p:txBody>
          <a:bodyPr/>
          <a:lstStyle/>
          <a:p>
            <a:endParaRPr lang="en-US" dirty="0"/>
          </a:p>
        </p:txBody>
      </p:sp>
      <p:pic>
        <p:nvPicPr>
          <p:cNvPr id="1026" name="Picture 2">
            <a:extLst>
              <a:ext uri="{FF2B5EF4-FFF2-40B4-BE49-F238E27FC236}">
                <a16:creationId xmlns:a16="http://schemas.microsoft.com/office/drawing/2014/main" id="{324CF6E1-FC52-417E-3C71-09F287BC1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897" y="822960"/>
            <a:ext cx="7777871" cy="583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407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3C58E-7B82-0F6C-EC04-A13C014FED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3E8036-9D6C-49F0-72AC-D6A3DAED6062}"/>
              </a:ext>
            </a:extLst>
          </p:cNvPr>
          <p:cNvSpPr>
            <a:spLocks noGrp="1"/>
          </p:cNvSpPr>
          <p:nvPr>
            <p:ph idx="1"/>
          </p:nvPr>
        </p:nvSpPr>
        <p:spPr/>
        <p:txBody>
          <a:bodyPr/>
          <a:lstStyle/>
          <a:p>
            <a:endParaRPr lang="en-US"/>
          </a:p>
        </p:txBody>
      </p:sp>
      <p:pic>
        <p:nvPicPr>
          <p:cNvPr id="4" name="Picture 4">
            <a:extLst>
              <a:ext uri="{FF2B5EF4-FFF2-40B4-BE49-F238E27FC236}">
                <a16:creationId xmlns:a16="http://schemas.microsoft.com/office/drawing/2014/main" id="{B875DE0C-CE45-C24A-AC8C-E7A87B8B8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43" y="642594"/>
            <a:ext cx="7979228" cy="598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4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72FF-A5EB-C177-52D8-F81A8474072E}"/>
              </a:ext>
            </a:extLst>
          </p:cNvPr>
          <p:cNvSpPr>
            <a:spLocks noGrp="1"/>
          </p:cNvSpPr>
          <p:nvPr>
            <p:ph type="title"/>
          </p:nvPr>
        </p:nvSpPr>
        <p:spPr/>
        <p:txBody>
          <a:bodyPr/>
          <a:lstStyle/>
          <a:p>
            <a:endParaRPr lang="en-US" dirty="0"/>
          </a:p>
        </p:txBody>
      </p:sp>
      <p:pic>
        <p:nvPicPr>
          <p:cNvPr id="2058" name="Picture 10">
            <a:extLst>
              <a:ext uri="{FF2B5EF4-FFF2-40B4-BE49-F238E27FC236}">
                <a16:creationId xmlns:a16="http://schemas.microsoft.com/office/drawing/2014/main" id="{3BB7B346-6ED4-426B-92C1-0BC38BD4F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806" y="0"/>
            <a:ext cx="9612194" cy="721290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BC1D7DA9-1D2C-503C-0E57-DC9F025F6D79}"/>
              </a:ext>
            </a:extLst>
          </p:cNvPr>
          <p:cNvSpPr>
            <a:spLocks noGrp="1"/>
          </p:cNvSpPr>
          <p:nvPr>
            <p:ph idx="1"/>
          </p:nvPr>
        </p:nvSpPr>
        <p:spPr/>
        <p:txBody>
          <a:bodyPr/>
          <a:lstStyle/>
          <a:p>
            <a:endParaRPr lang="en-US" dirty="0"/>
          </a:p>
        </p:txBody>
      </p:sp>
      <p:pic>
        <p:nvPicPr>
          <p:cNvPr id="2056" name="Picture 8">
            <a:extLst>
              <a:ext uri="{FF2B5EF4-FFF2-40B4-BE49-F238E27FC236}">
                <a16:creationId xmlns:a16="http://schemas.microsoft.com/office/drawing/2014/main" id="{EB7BFC19-AF08-BF05-4B31-3034B8EE8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75" y="-1050933"/>
            <a:ext cx="7449820" cy="55902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A4B3544-CEB5-38BE-5872-508E2B14B4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56183"/>
            <a:ext cx="5682343" cy="426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874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B3EB-1B9C-34FC-F966-60D01377E947}"/>
              </a:ext>
            </a:extLst>
          </p:cNvPr>
          <p:cNvSpPr>
            <a:spLocks noGrp="1"/>
          </p:cNvSpPr>
          <p:nvPr>
            <p:ph type="title"/>
          </p:nvPr>
        </p:nvSpPr>
        <p:spPr/>
        <p:txBody>
          <a:bodyPr/>
          <a:lstStyle/>
          <a:p>
            <a:endParaRPr lang="en-US" dirty="0"/>
          </a:p>
        </p:txBody>
      </p:sp>
      <p:pic>
        <p:nvPicPr>
          <p:cNvPr id="7" name="Picture 14">
            <a:extLst>
              <a:ext uri="{FF2B5EF4-FFF2-40B4-BE49-F238E27FC236}">
                <a16:creationId xmlns:a16="http://schemas.microsoft.com/office/drawing/2014/main" id="{58074FFB-88F5-DB01-E2C2-05306FD75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629" y="-51909"/>
            <a:ext cx="9193907" cy="6899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a:extLst>
              <a:ext uri="{FF2B5EF4-FFF2-40B4-BE49-F238E27FC236}">
                <a16:creationId xmlns:a16="http://schemas.microsoft.com/office/drawing/2014/main" id="{1FC2F98E-1651-E74A-2CF4-1020A7E4E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735" y="642594"/>
            <a:ext cx="4391592" cy="58500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a:extLst>
              <a:ext uri="{FF2B5EF4-FFF2-40B4-BE49-F238E27FC236}">
                <a16:creationId xmlns:a16="http://schemas.microsoft.com/office/drawing/2014/main" id="{E044E8ED-EAD0-E8AD-B82B-5968D07369C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122411" y="367620"/>
            <a:ext cx="5240605" cy="393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90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2D1E-4CEB-2F5B-B98A-E9558ECCC81D}"/>
              </a:ext>
            </a:extLst>
          </p:cNvPr>
          <p:cNvSpPr>
            <a:spLocks noGrp="1"/>
          </p:cNvSpPr>
          <p:nvPr>
            <p:ph type="ctrTitle"/>
          </p:nvPr>
        </p:nvSpPr>
        <p:spPr>
          <a:xfrm>
            <a:off x="1561708" y="1461052"/>
            <a:ext cx="9068586" cy="4403035"/>
          </a:xfrm>
        </p:spPr>
        <p:txBody>
          <a:bodyPr/>
          <a:lstStyle/>
          <a:p>
            <a:r>
              <a:rPr lang="en-US" sz="8000" dirty="0"/>
              <a:t>4 truths</a:t>
            </a:r>
            <a:br>
              <a:rPr lang="en-US" sz="8000" dirty="0"/>
            </a:br>
            <a:r>
              <a:rPr lang="en-US" sz="6600" dirty="0"/>
              <a:t>of</a:t>
            </a:r>
            <a:br>
              <a:rPr lang="en-US" dirty="0"/>
            </a:br>
            <a:r>
              <a:rPr lang="en-US" sz="9600" dirty="0">
                <a:latin typeface="Nirmala UI Semilight" panose="020B0402040204020203" pitchFamily="34" charset="0"/>
                <a:ea typeface="Nirmala UI Semilight" panose="020B0402040204020203" pitchFamily="34" charset="0"/>
                <a:cs typeface="Nirmala UI Semilight" panose="020B0402040204020203" pitchFamily="34" charset="0"/>
              </a:rPr>
              <a:t>grafting</a:t>
            </a: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3" name="Subtitle 2">
            <a:extLst>
              <a:ext uri="{FF2B5EF4-FFF2-40B4-BE49-F238E27FC236}">
                <a16:creationId xmlns:a16="http://schemas.microsoft.com/office/drawing/2014/main" id="{66C29201-60B4-84D3-09C9-689724E124FD}"/>
              </a:ext>
            </a:extLst>
          </p:cNvPr>
          <p:cNvSpPr>
            <a:spLocks noGrp="1"/>
          </p:cNvSpPr>
          <p:nvPr>
            <p:ph type="subTitle" idx="1"/>
          </p:nvPr>
        </p:nvSpPr>
        <p:spPr>
          <a:xfrm>
            <a:off x="9553160" y="5168347"/>
            <a:ext cx="1658178" cy="457201"/>
          </a:xfrm>
        </p:spPr>
        <p:txBody>
          <a:bodyPr/>
          <a:lstStyle/>
          <a:p>
            <a:r>
              <a:rPr lang="en-US" dirty="0"/>
              <a:t>4-2-23</a:t>
            </a:r>
          </a:p>
        </p:txBody>
      </p:sp>
    </p:spTree>
    <p:extLst>
      <p:ext uri="{BB962C8B-B14F-4D97-AF65-F5344CB8AC3E}">
        <p14:creationId xmlns:p14="http://schemas.microsoft.com/office/powerpoint/2010/main" val="89496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72FF-A5EB-C177-52D8-F81A8474072E}"/>
              </a:ext>
            </a:extLst>
          </p:cNvPr>
          <p:cNvSpPr>
            <a:spLocks noGrp="1"/>
          </p:cNvSpPr>
          <p:nvPr>
            <p:ph type="title"/>
          </p:nvPr>
        </p:nvSpPr>
        <p:spPr>
          <a:xfrm>
            <a:off x="653143" y="642594"/>
            <a:ext cx="11049000" cy="1371600"/>
          </a:xfrm>
        </p:spPr>
        <p:txBody>
          <a:bodyPr>
            <a:normAutofit/>
          </a:bodyPr>
          <a:lstStyle/>
          <a:p>
            <a:r>
              <a:rPr lang="en-US" sz="4300" dirty="0"/>
              <a:t>The </a:t>
            </a:r>
            <a:r>
              <a:rPr lang="en-US" sz="4300" u="sng" dirty="0"/>
              <a:t>covering</a:t>
            </a:r>
            <a:r>
              <a:rPr lang="en-US" sz="4300" dirty="0"/>
              <a:t> is greater than the covered</a:t>
            </a:r>
          </a:p>
        </p:txBody>
      </p:sp>
      <p:sp>
        <p:nvSpPr>
          <p:cNvPr id="3" name="Content Placeholder 2">
            <a:extLst>
              <a:ext uri="{FF2B5EF4-FFF2-40B4-BE49-F238E27FC236}">
                <a16:creationId xmlns:a16="http://schemas.microsoft.com/office/drawing/2014/main" id="{5AD8A21D-D3C4-ED0C-0D7D-D3064379BAD9}"/>
              </a:ext>
            </a:extLst>
          </p:cNvPr>
          <p:cNvSpPr>
            <a:spLocks noGrp="1"/>
          </p:cNvSpPr>
          <p:nvPr>
            <p:ph idx="1"/>
          </p:nvPr>
        </p:nvSpPr>
        <p:spPr>
          <a:xfrm>
            <a:off x="1066799" y="2103120"/>
            <a:ext cx="10635343" cy="3931920"/>
          </a:xfrm>
        </p:spPr>
        <p:txBody>
          <a:bodyPr/>
          <a:lstStyle/>
          <a:p>
            <a:r>
              <a:rPr lang="en-US" sz="4000" dirty="0"/>
              <a:t>Exodus 12:3-7</a:t>
            </a:r>
          </a:p>
          <a:p>
            <a:r>
              <a:rPr lang="en-US" sz="4000" dirty="0"/>
              <a:t>Exodus 12:12-13</a:t>
            </a:r>
          </a:p>
          <a:p>
            <a:r>
              <a:rPr lang="en-US" sz="4000" dirty="0"/>
              <a:t>1 Chronicles 29:11</a:t>
            </a:r>
          </a:p>
          <a:p>
            <a:pPr lvl="1"/>
            <a:r>
              <a:rPr lang="en-US" sz="2800" dirty="0"/>
              <a:t>Yours, O Lord, is the greatness and the power and the glory and the victory and the majesty, for all that is in the heavens and in the earth is yours.  Yours is the kingdom, O Lord, and you are exalted as the head above all.</a:t>
            </a:r>
            <a:endParaRPr lang="en-US" sz="3200" dirty="0"/>
          </a:p>
        </p:txBody>
      </p:sp>
    </p:spTree>
    <p:extLst>
      <p:ext uri="{BB962C8B-B14F-4D97-AF65-F5344CB8AC3E}">
        <p14:creationId xmlns:p14="http://schemas.microsoft.com/office/powerpoint/2010/main" val="370935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05DB-5FF9-9546-C472-9DB3E4CE9B61}"/>
              </a:ext>
            </a:extLst>
          </p:cNvPr>
          <p:cNvSpPr>
            <a:spLocks noGrp="1"/>
          </p:cNvSpPr>
          <p:nvPr>
            <p:ph type="title"/>
          </p:nvPr>
        </p:nvSpPr>
        <p:spPr/>
        <p:txBody>
          <a:bodyPr>
            <a:normAutofit fontScale="90000"/>
          </a:bodyPr>
          <a:lstStyle/>
          <a:p>
            <a:r>
              <a:rPr lang="en-US" sz="4800" dirty="0"/>
              <a:t>The covering covered </a:t>
            </a:r>
            <a:r>
              <a:rPr lang="en-US" sz="4800" u="sng" dirty="0"/>
              <a:t>completely</a:t>
            </a:r>
            <a:br>
              <a:rPr lang="en-US" sz="4800" u="sng" dirty="0"/>
            </a:br>
            <a:endParaRPr lang="en-US" dirty="0"/>
          </a:p>
        </p:txBody>
      </p:sp>
      <p:sp>
        <p:nvSpPr>
          <p:cNvPr id="3" name="Content Placeholder 2">
            <a:extLst>
              <a:ext uri="{FF2B5EF4-FFF2-40B4-BE49-F238E27FC236}">
                <a16:creationId xmlns:a16="http://schemas.microsoft.com/office/drawing/2014/main" id="{C0F46649-EC72-1AF5-6C55-CE0440DF784A}"/>
              </a:ext>
            </a:extLst>
          </p:cNvPr>
          <p:cNvSpPr>
            <a:spLocks noGrp="1"/>
          </p:cNvSpPr>
          <p:nvPr>
            <p:ph idx="1"/>
          </p:nvPr>
        </p:nvSpPr>
        <p:spPr/>
        <p:txBody>
          <a:bodyPr/>
          <a:lstStyle/>
          <a:p>
            <a:pPr lvl="1"/>
            <a:r>
              <a:rPr lang="en-US" sz="4000" dirty="0"/>
              <a:t>Leviticus 13-14</a:t>
            </a:r>
          </a:p>
          <a:p>
            <a:pPr lvl="1"/>
            <a:r>
              <a:rPr lang="en-US" sz="4000" dirty="0"/>
              <a:t>Leviticus 13:45-46</a:t>
            </a:r>
          </a:p>
          <a:p>
            <a:pPr lvl="1"/>
            <a:r>
              <a:rPr lang="en-US" sz="4000" dirty="0"/>
              <a:t>Mark 1:40-44</a:t>
            </a:r>
          </a:p>
          <a:p>
            <a:endParaRPr lang="en-US" dirty="0"/>
          </a:p>
        </p:txBody>
      </p:sp>
    </p:spTree>
    <p:extLst>
      <p:ext uri="{BB962C8B-B14F-4D97-AF65-F5344CB8AC3E}">
        <p14:creationId xmlns:p14="http://schemas.microsoft.com/office/powerpoint/2010/main" val="3205363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167</TotalTime>
  <Words>129</Words>
  <Application>Microsoft Office PowerPoint</Application>
  <PresentationFormat>Widescreen</PresentationFormat>
  <Paragraphs>25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Savon</vt:lpstr>
      <vt:lpstr>The art of grafting</vt:lpstr>
      <vt:lpstr>Grafting</vt:lpstr>
      <vt:lpstr>PowerPoint Presentation</vt:lpstr>
      <vt:lpstr>PowerPoint Presentation</vt:lpstr>
      <vt:lpstr>PowerPoint Presentation</vt:lpstr>
      <vt:lpstr>PowerPoint Presentation</vt:lpstr>
      <vt:lpstr>4 truths of grafting</vt:lpstr>
      <vt:lpstr>The covering is greater than the covered</vt:lpstr>
      <vt:lpstr>The covering covered completely </vt:lpstr>
      <vt:lpstr>The covered must change allegiance</vt:lpstr>
      <vt:lpstr>Death covered life, but life was not lost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grafting</dc:title>
  <dc:creator>Clay Morris</dc:creator>
  <cp:lastModifiedBy>Daniel Allgor</cp:lastModifiedBy>
  <cp:revision>8</cp:revision>
  <dcterms:created xsi:type="dcterms:W3CDTF">2023-03-27T02:10:17Z</dcterms:created>
  <dcterms:modified xsi:type="dcterms:W3CDTF">2023-04-02T14:04:25Z</dcterms:modified>
</cp:coreProperties>
</file>