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507" r:id="rId2"/>
    <p:sldId id="6508" r:id="rId3"/>
    <p:sldId id="6509" r:id="rId4"/>
    <p:sldId id="651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55948-9E9F-CE18-7A98-1F8E73D73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66CA97-C82E-C91E-8279-B6C8FC0CB4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5D113-5963-DD5A-E156-7DAED5875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D3E4-6EFA-4A8F-A3A7-5DF3CA85D96B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8B4FC-2BE9-903C-32E0-8E95AB937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357A2-06C7-6F1A-CD95-93135F520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7BBA-8388-435B-8F22-9B0841D09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76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519EF-668A-31A5-3027-FE025E1CF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DF6EE7-01E7-F7AA-56C0-32E720E16C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CDE91-3685-EDB6-6BAD-B6D0E17B3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D3E4-6EFA-4A8F-A3A7-5DF3CA85D96B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2B5C9-E49D-80F8-33AC-6BF0C7B6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DDF3B-35B8-D248-C6E1-3B11F35E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7BBA-8388-435B-8F22-9B0841D09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64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D5ADD9-EE64-5D30-3F0F-16462D89A1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1457DC-17F4-1E4E-C846-8D920C2D6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1CF6E-119F-5B2B-A5AC-DC14EDAC8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D3E4-6EFA-4A8F-A3A7-5DF3CA85D96B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BA380-8479-1EA9-C805-8FFCC0BDE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2E7A4-0E2E-10BB-6095-0BCBBCD0E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7BBA-8388-435B-8F22-9B0841D09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85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DDF97-8FA3-FCFE-0A6E-E25860F2A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4FCC8-CC13-AA72-4CFC-8B55BE841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9DC57-FEB6-14FE-C96A-11C81E5C5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D3E4-6EFA-4A8F-A3A7-5DF3CA85D96B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89408-6097-99A3-F852-9F6DE6F67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A07A9-D951-80F4-86AB-B7620FABA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7BBA-8388-435B-8F22-9B0841D09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51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31B43-5CD7-BD40-520B-862696F63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16AA3-D7CE-DB5C-D2ED-04537657B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0DBA1-8277-A2E9-6B9E-AEFE7B091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D3E4-6EFA-4A8F-A3A7-5DF3CA85D96B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56DC6-9300-A5D3-5278-6DDBC5DA3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0C2E4-0159-E641-A0C9-1E57C236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7BBA-8388-435B-8F22-9B0841D09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92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AF0C-D801-476D-F254-E1D5239F4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F868D-9B95-0902-CA16-DE394720C7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C6C1EB-FF12-FC4D-9E09-ECE2BE5AC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D4CA62-3DCB-37D0-2744-B9693C31F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D3E4-6EFA-4A8F-A3A7-5DF3CA85D96B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D1E9F-D0B2-7D52-58F2-20EEE241C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919D9-5CFB-48FA-D995-7E4E93C47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7BBA-8388-435B-8F22-9B0841D09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4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FA6A7-DB60-38B7-578F-B2BC95CE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9BC8A-0815-B58D-8256-7D0E23FCE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DE0813-E4FC-CBFC-60BD-CF6E80D0A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26CB40-F5ED-44C0-C2D5-18525F71BF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2FB3CF-3D25-B01F-A0B2-74E0AF51A9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B06751-BFBF-6E81-4151-34063C8A0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D3E4-6EFA-4A8F-A3A7-5DF3CA85D96B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6DB11E-F203-CB19-2A9F-E5ED3853C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9047D4-CD35-838A-DD25-80C8E071F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7BBA-8388-435B-8F22-9B0841D09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39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58031-B4CC-0379-C770-FB06AEC59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82BEF6-9D69-7F37-EDF5-A909333A7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D3E4-6EFA-4A8F-A3A7-5DF3CA85D96B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33D422-2CAA-9926-AEB5-C8F3CCCB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C0F2F-AA19-9FE6-AD0F-BA774FAF0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7BBA-8388-435B-8F22-9B0841D09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76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FEEC62-0D0D-88A6-BBE4-12A35AD6A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D3E4-6EFA-4A8F-A3A7-5DF3CA85D96B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6CA6CC-890E-3485-7C67-AA53466EB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FB8FC3-B0A8-0690-C98D-C669B16DA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7BBA-8388-435B-8F22-9B0841D09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42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73DF6-6ECE-0B0C-E5AD-F726F865D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74EE1-7C85-6243-065A-1E2D81820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54A810-3793-ECCF-FDC2-B15CB56E3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5B89DC-78A8-4035-173E-4C80A9148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D3E4-6EFA-4A8F-A3A7-5DF3CA85D96B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B3453B-7B99-CB51-D21B-DE9DA58FE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65DA15-E07D-8BDF-CB65-13BC6E804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7BBA-8388-435B-8F22-9B0841D09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36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0FAA5-E7FD-5DCC-3073-940B310CB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C71799-28AE-34D4-74C8-0F0B0D5BC9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374CAC-7320-C02C-B769-1C006D83C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E94658-021A-91B3-81DA-DA0CA7C1A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D3E4-6EFA-4A8F-A3A7-5DF3CA85D96B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AAB62D-39CA-7240-33B0-49220E1A8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3DAADC-6EB5-9B2A-D171-F8766C09E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7BBA-8388-435B-8F22-9B0841D09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78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761C12-332E-ED93-4520-CA9AAB461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15EF1E-4188-2CB4-810C-CEBDA0F5C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C7521-13A8-5F8D-8F66-0E251AA604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BD3E4-6EFA-4A8F-A3A7-5DF3CA85D96B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41C5D-E323-FD6D-055A-89EE82CC0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A8FE8-1776-D9D1-FB9A-EC961E537E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37BBA-8388-435B-8F22-9B0841D09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35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E9370A-022A-454B-86A3-312C13F8D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en-US" sz="8000" dirty="0"/>
              <a:t>What Is It All For?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AE71BF-90F4-4361-8465-D5195B47C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29" r="25234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264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9370A-022A-454B-86A3-312C13F8D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438538"/>
            <a:ext cx="4087306" cy="716893"/>
          </a:xfrm>
        </p:spPr>
        <p:txBody>
          <a:bodyPr anchor="b">
            <a:noAutofit/>
          </a:bodyPr>
          <a:lstStyle/>
          <a:p>
            <a:pPr algn="l"/>
            <a:r>
              <a:rPr lang="en-US" sz="5400" u="sng" dirty="0"/>
              <a:t>Two Answers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AE71BF-90F4-4361-8465-D5195B47C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42" r="20047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691C1A-87E1-452C-9AE9-8E3D681F1C4D}"/>
              </a:ext>
            </a:extLst>
          </p:cNvPr>
          <p:cNvSpPr txBox="1"/>
          <p:nvPr/>
        </p:nvSpPr>
        <p:spPr>
          <a:xfrm>
            <a:off x="7598838" y="1233182"/>
            <a:ext cx="356532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One from the world -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It all means nothing, it’s all for nothing.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One from God -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There is purpose in our pain and meaning in our suffering.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80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9370A-022A-454B-86A3-312C13F8D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438538"/>
            <a:ext cx="4087306" cy="716893"/>
          </a:xfrm>
        </p:spPr>
        <p:txBody>
          <a:bodyPr anchor="b">
            <a:noAutofit/>
          </a:bodyPr>
          <a:lstStyle/>
          <a:p>
            <a:pPr algn="l"/>
            <a:r>
              <a:rPr lang="en-US" sz="4800" u="sng" dirty="0"/>
              <a:t>3 Key Passages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AE71BF-90F4-4361-8465-D5195B47C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42" r="20047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691C1A-87E1-452C-9AE9-8E3D681F1C4D}"/>
              </a:ext>
            </a:extLst>
          </p:cNvPr>
          <p:cNvSpPr txBox="1"/>
          <p:nvPr/>
        </p:nvSpPr>
        <p:spPr>
          <a:xfrm>
            <a:off x="7575259" y="1266738"/>
            <a:ext cx="356532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Hebrews 12.3-11, James 1.2-4 – Suffering is for our own good.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2 Cor 1.3-7 – Suffering is for the good of others.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2 Cor 1.8-10 – Suffering is for the glory of God.</a:t>
            </a:r>
          </a:p>
        </p:txBody>
      </p:sp>
    </p:spTree>
    <p:extLst>
      <p:ext uri="{BB962C8B-B14F-4D97-AF65-F5344CB8AC3E}">
        <p14:creationId xmlns:p14="http://schemas.microsoft.com/office/powerpoint/2010/main" val="238342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735FB4-E345-491E-8384-5023AEF1E4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010380-1A97-4539-98CD-11FAA119E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u="sng" dirty="0">
                <a:solidFill>
                  <a:srgbClr val="FFFFFF"/>
                </a:solidFill>
              </a:rPr>
              <a:t>Revelation 21.4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21887-C39A-4A42-B2FF-BDF0B23E1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FFFFFF"/>
                </a:solidFill>
              </a:rPr>
              <a:t>One day, all of this suffering will pass. Wait eagerly for that day.</a:t>
            </a:r>
          </a:p>
        </p:txBody>
      </p:sp>
    </p:spTree>
    <p:extLst>
      <p:ext uri="{BB962C8B-B14F-4D97-AF65-F5344CB8AC3E}">
        <p14:creationId xmlns:p14="http://schemas.microsoft.com/office/powerpoint/2010/main" val="3366102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What Is It All For?</vt:lpstr>
      <vt:lpstr>Two Answers</vt:lpstr>
      <vt:lpstr>3 Key Passages</vt:lpstr>
      <vt:lpstr>Revelation 21.4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It All For?</dc:title>
  <dc:creator>Daniel Allgor</dc:creator>
  <cp:lastModifiedBy>Daniel Allgor</cp:lastModifiedBy>
  <cp:revision>1</cp:revision>
  <dcterms:created xsi:type="dcterms:W3CDTF">2023-04-24T22:03:30Z</dcterms:created>
  <dcterms:modified xsi:type="dcterms:W3CDTF">2023-04-24T22:03:55Z</dcterms:modified>
</cp:coreProperties>
</file>