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6521" r:id="rId2"/>
    <p:sldId id="6522" r:id="rId3"/>
    <p:sldId id="6523" r:id="rId4"/>
    <p:sldId id="6524" r:id="rId5"/>
    <p:sldId id="6525" r:id="rId6"/>
    <p:sldId id="652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21" d="100"/>
          <a:sy n="121" d="100"/>
        </p:scale>
        <p:origin x="4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C085-6121-0390-D7A2-7C9097EC5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3EFCD4-A652-6DA6-43D8-4E309A56A9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69C707-6147-A496-91B5-DC35C9124798}"/>
              </a:ext>
            </a:extLst>
          </p:cNvPr>
          <p:cNvSpPr>
            <a:spLocks noGrp="1"/>
          </p:cNvSpPr>
          <p:nvPr>
            <p:ph type="dt" sz="half" idx="10"/>
          </p:nvPr>
        </p:nvSpPr>
        <p:spPr/>
        <p:txBody>
          <a:bodyPr/>
          <a:lstStyle/>
          <a:p>
            <a:fld id="{755E6BBE-E9D4-E843-89B7-F5015F2B6729}" type="datetimeFigureOut">
              <a:rPr lang="en-US" smtClean="0"/>
              <a:t>4/24/2023</a:t>
            </a:fld>
            <a:endParaRPr lang="en-US"/>
          </a:p>
        </p:txBody>
      </p:sp>
      <p:sp>
        <p:nvSpPr>
          <p:cNvPr id="5" name="Footer Placeholder 4">
            <a:extLst>
              <a:ext uri="{FF2B5EF4-FFF2-40B4-BE49-F238E27FC236}">
                <a16:creationId xmlns:a16="http://schemas.microsoft.com/office/drawing/2014/main" id="{10FADBAA-3E08-1758-9D36-EB492729B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210ED-9409-A2DE-19E0-E82E643A4531}"/>
              </a:ext>
            </a:extLst>
          </p:cNvPr>
          <p:cNvSpPr>
            <a:spLocks noGrp="1"/>
          </p:cNvSpPr>
          <p:nvPr>
            <p:ph type="sldNum" sz="quarter" idx="12"/>
          </p:nvPr>
        </p:nvSpPr>
        <p:spPr/>
        <p:txBody>
          <a:bodyPr/>
          <a:lstStyle/>
          <a:p>
            <a:fld id="{94C8DC27-A2AB-724F-AABA-76D808B2609B}" type="slidenum">
              <a:rPr lang="en-US" smtClean="0"/>
              <a:t>‹#›</a:t>
            </a:fld>
            <a:endParaRPr lang="en-US"/>
          </a:p>
        </p:txBody>
      </p:sp>
    </p:spTree>
    <p:extLst>
      <p:ext uri="{BB962C8B-B14F-4D97-AF65-F5344CB8AC3E}">
        <p14:creationId xmlns:p14="http://schemas.microsoft.com/office/powerpoint/2010/main" val="182662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9889-9C87-12E5-6D3F-812DBC92C9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E7D697-67C3-E55B-5212-33EF8C3563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49E67-BB42-B247-2E22-950A4AB3229D}"/>
              </a:ext>
            </a:extLst>
          </p:cNvPr>
          <p:cNvSpPr>
            <a:spLocks noGrp="1"/>
          </p:cNvSpPr>
          <p:nvPr>
            <p:ph type="dt" sz="half" idx="10"/>
          </p:nvPr>
        </p:nvSpPr>
        <p:spPr/>
        <p:txBody>
          <a:bodyPr/>
          <a:lstStyle/>
          <a:p>
            <a:fld id="{755E6BBE-E9D4-E843-89B7-F5015F2B6729}" type="datetimeFigureOut">
              <a:rPr lang="en-US" smtClean="0"/>
              <a:t>4/24/2023</a:t>
            </a:fld>
            <a:endParaRPr lang="en-US"/>
          </a:p>
        </p:txBody>
      </p:sp>
      <p:sp>
        <p:nvSpPr>
          <p:cNvPr id="5" name="Footer Placeholder 4">
            <a:extLst>
              <a:ext uri="{FF2B5EF4-FFF2-40B4-BE49-F238E27FC236}">
                <a16:creationId xmlns:a16="http://schemas.microsoft.com/office/drawing/2014/main" id="{6761B924-1224-153F-D083-81DB075C4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6AC86-F72C-8C2C-C44B-C90CC50D4656}"/>
              </a:ext>
            </a:extLst>
          </p:cNvPr>
          <p:cNvSpPr>
            <a:spLocks noGrp="1"/>
          </p:cNvSpPr>
          <p:nvPr>
            <p:ph type="sldNum" sz="quarter" idx="12"/>
          </p:nvPr>
        </p:nvSpPr>
        <p:spPr/>
        <p:txBody>
          <a:bodyPr/>
          <a:lstStyle/>
          <a:p>
            <a:fld id="{94C8DC27-A2AB-724F-AABA-76D808B2609B}" type="slidenum">
              <a:rPr lang="en-US" smtClean="0"/>
              <a:t>‹#›</a:t>
            </a:fld>
            <a:endParaRPr lang="en-US"/>
          </a:p>
        </p:txBody>
      </p:sp>
    </p:spTree>
    <p:extLst>
      <p:ext uri="{BB962C8B-B14F-4D97-AF65-F5344CB8AC3E}">
        <p14:creationId xmlns:p14="http://schemas.microsoft.com/office/powerpoint/2010/main" val="373155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633A67-F424-67FD-688C-D7B4EDB67C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5E3127-0775-39DA-60AB-7696D00326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1CDCB-8CD9-069F-CEEA-AA09D9E52278}"/>
              </a:ext>
            </a:extLst>
          </p:cNvPr>
          <p:cNvSpPr>
            <a:spLocks noGrp="1"/>
          </p:cNvSpPr>
          <p:nvPr>
            <p:ph type="dt" sz="half" idx="10"/>
          </p:nvPr>
        </p:nvSpPr>
        <p:spPr/>
        <p:txBody>
          <a:bodyPr/>
          <a:lstStyle/>
          <a:p>
            <a:fld id="{755E6BBE-E9D4-E843-89B7-F5015F2B6729}" type="datetimeFigureOut">
              <a:rPr lang="en-US" smtClean="0"/>
              <a:t>4/24/2023</a:t>
            </a:fld>
            <a:endParaRPr lang="en-US"/>
          </a:p>
        </p:txBody>
      </p:sp>
      <p:sp>
        <p:nvSpPr>
          <p:cNvPr id="5" name="Footer Placeholder 4">
            <a:extLst>
              <a:ext uri="{FF2B5EF4-FFF2-40B4-BE49-F238E27FC236}">
                <a16:creationId xmlns:a16="http://schemas.microsoft.com/office/drawing/2014/main" id="{7EC170CB-873A-A98A-48B3-F4011DF07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EBFFE-80C7-9E46-4594-C8C8B86E9905}"/>
              </a:ext>
            </a:extLst>
          </p:cNvPr>
          <p:cNvSpPr>
            <a:spLocks noGrp="1"/>
          </p:cNvSpPr>
          <p:nvPr>
            <p:ph type="sldNum" sz="quarter" idx="12"/>
          </p:nvPr>
        </p:nvSpPr>
        <p:spPr/>
        <p:txBody>
          <a:bodyPr/>
          <a:lstStyle/>
          <a:p>
            <a:fld id="{94C8DC27-A2AB-724F-AABA-76D808B2609B}" type="slidenum">
              <a:rPr lang="en-US" smtClean="0"/>
              <a:t>‹#›</a:t>
            </a:fld>
            <a:endParaRPr lang="en-US"/>
          </a:p>
        </p:txBody>
      </p:sp>
    </p:spTree>
    <p:extLst>
      <p:ext uri="{BB962C8B-B14F-4D97-AF65-F5344CB8AC3E}">
        <p14:creationId xmlns:p14="http://schemas.microsoft.com/office/powerpoint/2010/main" val="112939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D8E9A-98AB-11E6-B7A4-E2C7A2731A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9B2BFC-A822-F42B-C12C-972B722794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98BCE9-F773-40EB-FB7A-73F093C98621}"/>
              </a:ext>
            </a:extLst>
          </p:cNvPr>
          <p:cNvSpPr>
            <a:spLocks noGrp="1"/>
          </p:cNvSpPr>
          <p:nvPr>
            <p:ph type="dt" sz="half" idx="10"/>
          </p:nvPr>
        </p:nvSpPr>
        <p:spPr/>
        <p:txBody>
          <a:bodyPr/>
          <a:lstStyle/>
          <a:p>
            <a:fld id="{755E6BBE-E9D4-E843-89B7-F5015F2B6729}" type="datetimeFigureOut">
              <a:rPr lang="en-US" smtClean="0"/>
              <a:t>4/24/2023</a:t>
            </a:fld>
            <a:endParaRPr lang="en-US"/>
          </a:p>
        </p:txBody>
      </p:sp>
      <p:sp>
        <p:nvSpPr>
          <p:cNvPr id="5" name="Footer Placeholder 4">
            <a:extLst>
              <a:ext uri="{FF2B5EF4-FFF2-40B4-BE49-F238E27FC236}">
                <a16:creationId xmlns:a16="http://schemas.microsoft.com/office/drawing/2014/main" id="{84CD8D9D-2BD6-B999-668E-E0DC43AA4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749F5-D52C-9A63-8BB5-4F7BA0F389A9}"/>
              </a:ext>
            </a:extLst>
          </p:cNvPr>
          <p:cNvSpPr>
            <a:spLocks noGrp="1"/>
          </p:cNvSpPr>
          <p:nvPr>
            <p:ph type="sldNum" sz="quarter" idx="12"/>
          </p:nvPr>
        </p:nvSpPr>
        <p:spPr/>
        <p:txBody>
          <a:bodyPr/>
          <a:lstStyle/>
          <a:p>
            <a:fld id="{94C8DC27-A2AB-724F-AABA-76D808B2609B}" type="slidenum">
              <a:rPr lang="en-US" smtClean="0"/>
              <a:t>‹#›</a:t>
            </a:fld>
            <a:endParaRPr lang="en-US"/>
          </a:p>
        </p:txBody>
      </p:sp>
    </p:spTree>
    <p:extLst>
      <p:ext uri="{BB962C8B-B14F-4D97-AF65-F5344CB8AC3E}">
        <p14:creationId xmlns:p14="http://schemas.microsoft.com/office/powerpoint/2010/main" val="209562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F765-51FB-7A66-3B50-0AAB03DA0A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9FEA3C-9392-F3EF-FBB0-DC63FB3E93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57F6AC-6213-ACAB-FC1A-975B511B85B4}"/>
              </a:ext>
            </a:extLst>
          </p:cNvPr>
          <p:cNvSpPr>
            <a:spLocks noGrp="1"/>
          </p:cNvSpPr>
          <p:nvPr>
            <p:ph type="dt" sz="half" idx="10"/>
          </p:nvPr>
        </p:nvSpPr>
        <p:spPr/>
        <p:txBody>
          <a:bodyPr/>
          <a:lstStyle/>
          <a:p>
            <a:fld id="{755E6BBE-E9D4-E843-89B7-F5015F2B6729}" type="datetimeFigureOut">
              <a:rPr lang="en-US" smtClean="0"/>
              <a:t>4/24/2023</a:t>
            </a:fld>
            <a:endParaRPr lang="en-US"/>
          </a:p>
        </p:txBody>
      </p:sp>
      <p:sp>
        <p:nvSpPr>
          <p:cNvPr id="5" name="Footer Placeholder 4">
            <a:extLst>
              <a:ext uri="{FF2B5EF4-FFF2-40B4-BE49-F238E27FC236}">
                <a16:creationId xmlns:a16="http://schemas.microsoft.com/office/drawing/2014/main" id="{83633760-C1CB-756A-6D2D-25181EFEF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8D875-5C45-D3E3-B34D-1C22FE042E42}"/>
              </a:ext>
            </a:extLst>
          </p:cNvPr>
          <p:cNvSpPr>
            <a:spLocks noGrp="1"/>
          </p:cNvSpPr>
          <p:nvPr>
            <p:ph type="sldNum" sz="quarter" idx="12"/>
          </p:nvPr>
        </p:nvSpPr>
        <p:spPr/>
        <p:txBody>
          <a:bodyPr/>
          <a:lstStyle/>
          <a:p>
            <a:fld id="{94C8DC27-A2AB-724F-AABA-76D808B2609B}" type="slidenum">
              <a:rPr lang="en-US" smtClean="0"/>
              <a:t>‹#›</a:t>
            </a:fld>
            <a:endParaRPr lang="en-US"/>
          </a:p>
        </p:txBody>
      </p:sp>
    </p:spTree>
    <p:extLst>
      <p:ext uri="{BB962C8B-B14F-4D97-AF65-F5344CB8AC3E}">
        <p14:creationId xmlns:p14="http://schemas.microsoft.com/office/powerpoint/2010/main" val="123982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37F3-0D4F-D67C-3F2D-85616EF99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56D073-0D14-C110-C29F-09E8E718EE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A7B141-16B2-764B-7381-6F8BE35E89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CE2A5E-FEEE-02F8-0E5D-DD48134408B4}"/>
              </a:ext>
            </a:extLst>
          </p:cNvPr>
          <p:cNvSpPr>
            <a:spLocks noGrp="1"/>
          </p:cNvSpPr>
          <p:nvPr>
            <p:ph type="dt" sz="half" idx="10"/>
          </p:nvPr>
        </p:nvSpPr>
        <p:spPr/>
        <p:txBody>
          <a:bodyPr/>
          <a:lstStyle/>
          <a:p>
            <a:fld id="{755E6BBE-E9D4-E843-89B7-F5015F2B6729}" type="datetimeFigureOut">
              <a:rPr lang="en-US" smtClean="0"/>
              <a:t>4/24/2023</a:t>
            </a:fld>
            <a:endParaRPr lang="en-US"/>
          </a:p>
        </p:txBody>
      </p:sp>
      <p:sp>
        <p:nvSpPr>
          <p:cNvPr id="6" name="Footer Placeholder 5">
            <a:extLst>
              <a:ext uri="{FF2B5EF4-FFF2-40B4-BE49-F238E27FC236}">
                <a16:creationId xmlns:a16="http://schemas.microsoft.com/office/drawing/2014/main" id="{EF8A4A89-E581-823A-3FE8-9AE58D6116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A0D124-CC6D-4955-C9A9-E7C94284B292}"/>
              </a:ext>
            </a:extLst>
          </p:cNvPr>
          <p:cNvSpPr>
            <a:spLocks noGrp="1"/>
          </p:cNvSpPr>
          <p:nvPr>
            <p:ph type="sldNum" sz="quarter" idx="12"/>
          </p:nvPr>
        </p:nvSpPr>
        <p:spPr/>
        <p:txBody>
          <a:bodyPr/>
          <a:lstStyle/>
          <a:p>
            <a:fld id="{94C8DC27-A2AB-724F-AABA-76D808B2609B}" type="slidenum">
              <a:rPr lang="en-US" smtClean="0"/>
              <a:t>‹#›</a:t>
            </a:fld>
            <a:endParaRPr lang="en-US"/>
          </a:p>
        </p:txBody>
      </p:sp>
    </p:spTree>
    <p:extLst>
      <p:ext uri="{BB962C8B-B14F-4D97-AF65-F5344CB8AC3E}">
        <p14:creationId xmlns:p14="http://schemas.microsoft.com/office/powerpoint/2010/main" val="138005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63F9-EAC5-11BC-7D12-E52228654B7C}"/>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8C66134-1CA8-540E-87A8-4789BA7C9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17C38F-6369-4CDB-E679-3C26D8655D0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2C6CCF1-3401-6645-5DF3-3E5A3C9173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A03B22-8D12-D3F7-6550-0ACC7F4ACCDB}"/>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CE42AB2-3FBE-10C8-D678-0BB1A65499A4}"/>
              </a:ext>
            </a:extLst>
          </p:cNvPr>
          <p:cNvSpPr>
            <a:spLocks noGrp="1"/>
          </p:cNvSpPr>
          <p:nvPr>
            <p:ph type="dt" sz="half" idx="10"/>
          </p:nvPr>
        </p:nvSpPr>
        <p:spPr/>
        <p:txBody>
          <a:bodyPr/>
          <a:lstStyle/>
          <a:p>
            <a:fld id="{755E6BBE-E9D4-E843-89B7-F5015F2B6729}" type="datetimeFigureOut">
              <a:rPr lang="en-US" smtClean="0"/>
              <a:t>4/24/2023</a:t>
            </a:fld>
            <a:endParaRPr lang="en-US"/>
          </a:p>
        </p:txBody>
      </p:sp>
      <p:sp>
        <p:nvSpPr>
          <p:cNvPr id="8" name="Footer Placeholder 7">
            <a:extLst>
              <a:ext uri="{FF2B5EF4-FFF2-40B4-BE49-F238E27FC236}">
                <a16:creationId xmlns:a16="http://schemas.microsoft.com/office/drawing/2014/main" id="{48127BD4-56F4-1032-69B8-3F2172FCFE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91C014-9F5D-1F53-D80F-B2D5BDBFBB4C}"/>
              </a:ext>
            </a:extLst>
          </p:cNvPr>
          <p:cNvSpPr>
            <a:spLocks noGrp="1"/>
          </p:cNvSpPr>
          <p:nvPr>
            <p:ph type="sldNum" sz="quarter" idx="12"/>
          </p:nvPr>
        </p:nvSpPr>
        <p:spPr/>
        <p:txBody>
          <a:bodyPr/>
          <a:lstStyle/>
          <a:p>
            <a:fld id="{94C8DC27-A2AB-724F-AABA-76D808B2609B}" type="slidenum">
              <a:rPr lang="en-US" smtClean="0"/>
              <a:t>‹#›</a:t>
            </a:fld>
            <a:endParaRPr lang="en-US"/>
          </a:p>
        </p:txBody>
      </p:sp>
    </p:spTree>
    <p:extLst>
      <p:ext uri="{BB962C8B-B14F-4D97-AF65-F5344CB8AC3E}">
        <p14:creationId xmlns:p14="http://schemas.microsoft.com/office/powerpoint/2010/main" val="193830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DDBAA-B694-96BA-3A24-8A4825C5B2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2196B4-B3C3-E40E-F706-E4530D5B0819}"/>
              </a:ext>
            </a:extLst>
          </p:cNvPr>
          <p:cNvSpPr>
            <a:spLocks noGrp="1"/>
          </p:cNvSpPr>
          <p:nvPr>
            <p:ph type="dt" sz="half" idx="10"/>
          </p:nvPr>
        </p:nvSpPr>
        <p:spPr/>
        <p:txBody>
          <a:bodyPr/>
          <a:lstStyle/>
          <a:p>
            <a:fld id="{755E6BBE-E9D4-E843-89B7-F5015F2B6729}" type="datetimeFigureOut">
              <a:rPr lang="en-US" smtClean="0"/>
              <a:t>4/24/2023</a:t>
            </a:fld>
            <a:endParaRPr lang="en-US"/>
          </a:p>
        </p:txBody>
      </p:sp>
      <p:sp>
        <p:nvSpPr>
          <p:cNvPr id="4" name="Footer Placeholder 3">
            <a:extLst>
              <a:ext uri="{FF2B5EF4-FFF2-40B4-BE49-F238E27FC236}">
                <a16:creationId xmlns:a16="http://schemas.microsoft.com/office/drawing/2014/main" id="{7F83BA62-0D6B-D37C-7845-3B14BE9833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DC57EE-221B-31FB-806E-EE9113DA24A5}"/>
              </a:ext>
            </a:extLst>
          </p:cNvPr>
          <p:cNvSpPr>
            <a:spLocks noGrp="1"/>
          </p:cNvSpPr>
          <p:nvPr>
            <p:ph type="sldNum" sz="quarter" idx="12"/>
          </p:nvPr>
        </p:nvSpPr>
        <p:spPr/>
        <p:txBody>
          <a:bodyPr/>
          <a:lstStyle/>
          <a:p>
            <a:fld id="{94C8DC27-A2AB-724F-AABA-76D808B2609B}" type="slidenum">
              <a:rPr lang="en-US" smtClean="0"/>
              <a:t>‹#›</a:t>
            </a:fld>
            <a:endParaRPr lang="en-US"/>
          </a:p>
        </p:txBody>
      </p:sp>
    </p:spTree>
    <p:extLst>
      <p:ext uri="{BB962C8B-B14F-4D97-AF65-F5344CB8AC3E}">
        <p14:creationId xmlns:p14="http://schemas.microsoft.com/office/powerpoint/2010/main" val="86307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8A3A82-F0E5-009F-856A-F6611B2ADD4B}"/>
              </a:ext>
            </a:extLst>
          </p:cNvPr>
          <p:cNvSpPr>
            <a:spLocks noGrp="1"/>
          </p:cNvSpPr>
          <p:nvPr>
            <p:ph type="dt" sz="half" idx="10"/>
          </p:nvPr>
        </p:nvSpPr>
        <p:spPr/>
        <p:txBody>
          <a:bodyPr/>
          <a:lstStyle/>
          <a:p>
            <a:fld id="{755E6BBE-E9D4-E843-89B7-F5015F2B6729}" type="datetimeFigureOut">
              <a:rPr lang="en-US" smtClean="0"/>
              <a:t>4/24/2023</a:t>
            </a:fld>
            <a:endParaRPr lang="en-US"/>
          </a:p>
        </p:txBody>
      </p:sp>
      <p:sp>
        <p:nvSpPr>
          <p:cNvPr id="3" name="Footer Placeholder 2">
            <a:extLst>
              <a:ext uri="{FF2B5EF4-FFF2-40B4-BE49-F238E27FC236}">
                <a16:creationId xmlns:a16="http://schemas.microsoft.com/office/drawing/2014/main" id="{EFB5839E-148F-3B84-FF6B-AC8D92EA63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D3914D-669F-F040-A837-67338D8E9724}"/>
              </a:ext>
            </a:extLst>
          </p:cNvPr>
          <p:cNvSpPr>
            <a:spLocks noGrp="1"/>
          </p:cNvSpPr>
          <p:nvPr>
            <p:ph type="sldNum" sz="quarter" idx="12"/>
          </p:nvPr>
        </p:nvSpPr>
        <p:spPr/>
        <p:txBody>
          <a:bodyPr/>
          <a:lstStyle/>
          <a:p>
            <a:fld id="{94C8DC27-A2AB-724F-AABA-76D808B2609B}" type="slidenum">
              <a:rPr lang="en-US" smtClean="0"/>
              <a:t>‹#›</a:t>
            </a:fld>
            <a:endParaRPr lang="en-US"/>
          </a:p>
        </p:txBody>
      </p:sp>
    </p:spTree>
    <p:extLst>
      <p:ext uri="{BB962C8B-B14F-4D97-AF65-F5344CB8AC3E}">
        <p14:creationId xmlns:p14="http://schemas.microsoft.com/office/powerpoint/2010/main" val="331845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6B01-14FF-C572-7402-E25B7C1A0B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FEC637-114C-0D52-CFBC-D79CCBBAA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9341A-B539-5F28-1750-487B5D81F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99CBC-2C63-A2B1-E7A9-B63553E76A20}"/>
              </a:ext>
            </a:extLst>
          </p:cNvPr>
          <p:cNvSpPr>
            <a:spLocks noGrp="1"/>
          </p:cNvSpPr>
          <p:nvPr>
            <p:ph type="dt" sz="half" idx="10"/>
          </p:nvPr>
        </p:nvSpPr>
        <p:spPr/>
        <p:txBody>
          <a:bodyPr/>
          <a:lstStyle/>
          <a:p>
            <a:fld id="{755E6BBE-E9D4-E843-89B7-F5015F2B6729}" type="datetimeFigureOut">
              <a:rPr lang="en-US" smtClean="0"/>
              <a:t>4/24/2023</a:t>
            </a:fld>
            <a:endParaRPr lang="en-US"/>
          </a:p>
        </p:txBody>
      </p:sp>
      <p:sp>
        <p:nvSpPr>
          <p:cNvPr id="6" name="Footer Placeholder 5">
            <a:extLst>
              <a:ext uri="{FF2B5EF4-FFF2-40B4-BE49-F238E27FC236}">
                <a16:creationId xmlns:a16="http://schemas.microsoft.com/office/drawing/2014/main" id="{C2DE46E3-214F-1B50-8BC3-A3D4E1A9B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D5F856-9521-B9D4-C9E6-E52DCB0BD1B7}"/>
              </a:ext>
            </a:extLst>
          </p:cNvPr>
          <p:cNvSpPr>
            <a:spLocks noGrp="1"/>
          </p:cNvSpPr>
          <p:nvPr>
            <p:ph type="sldNum" sz="quarter" idx="12"/>
          </p:nvPr>
        </p:nvSpPr>
        <p:spPr/>
        <p:txBody>
          <a:bodyPr/>
          <a:lstStyle/>
          <a:p>
            <a:fld id="{94C8DC27-A2AB-724F-AABA-76D808B2609B}" type="slidenum">
              <a:rPr lang="en-US" smtClean="0"/>
              <a:t>‹#›</a:t>
            </a:fld>
            <a:endParaRPr lang="en-US"/>
          </a:p>
        </p:txBody>
      </p:sp>
    </p:spTree>
    <p:extLst>
      <p:ext uri="{BB962C8B-B14F-4D97-AF65-F5344CB8AC3E}">
        <p14:creationId xmlns:p14="http://schemas.microsoft.com/office/powerpoint/2010/main" val="1667299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ABFF-B087-25C9-3D37-9571F85D1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058DF7-0BBE-53B8-9BDB-65CD7F9ABC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CE5FC2-4323-F956-4CEC-2C5F3E87F4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CDE29-A2F8-0EB8-8659-74B79DB8847B}"/>
              </a:ext>
            </a:extLst>
          </p:cNvPr>
          <p:cNvSpPr>
            <a:spLocks noGrp="1"/>
          </p:cNvSpPr>
          <p:nvPr>
            <p:ph type="dt" sz="half" idx="10"/>
          </p:nvPr>
        </p:nvSpPr>
        <p:spPr/>
        <p:txBody>
          <a:bodyPr/>
          <a:lstStyle/>
          <a:p>
            <a:fld id="{755E6BBE-E9D4-E843-89B7-F5015F2B6729}" type="datetimeFigureOut">
              <a:rPr lang="en-US" smtClean="0"/>
              <a:t>4/24/2023</a:t>
            </a:fld>
            <a:endParaRPr lang="en-US"/>
          </a:p>
        </p:txBody>
      </p:sp>
      <p:sp>
        <p:nvSpPr>
          <p:cNvPr id="6" name="Footer Placeholder 5">
            <a:extLst>
              <a:ext uri="{FF2B5EF4-FFF2-40B4-BE49-F238E27FC236}">
                <a16:creationId xmlns:a16="http://schemas.microsoft.com/office/drawing/2014/main" id="{5293B3E8-9E8F-5959-A9EE-0189B43599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36048-694A-E214-061B-B9CA66FC3F8D}"/>
              </a:ext>
            </a:extLst>
          </p:cNvPr>
          <p:cNvSpPr>
            <a:spLocks noGrp="1"/>
          </p:cNvSpPr>
          <p:nvPr>
            <p:ph type="sldNum" sz="quarter" idx="12"/>
          </p:nvPr>
        </p:nvSpPr>
        <p:spPr/>
        <p:txBody>
          <a:bodyPr/>
          <a:lstStyle/>
          <a:p>
            <a:fld id="{94C8DC27-A2AB-724F-AABA-76D808B2609B}" type="slidenum">
              <a:rPr lang="en-US" smtClean="0"/>
              <a:t>‹#›</a:t>
            </a:fld>
            <a:endParaRPr lang="en-US"/>
          </a:p>
        </p:txBody>
      </p:sp>
    </p:spTree>
    <p:extLst>
      <p:ext uri="{BB962C8B-B14F-4D97-AF65-F5344CB8AC3E}">
        <p14:creationId xmlns:p14="http://schemas.microsoft.com/office/powerpoint/2010/main" val="77101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4371EE-C20B-F8D2-DBDC-8F65CFE09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8311426-3C2C-EDC5-9298-05F72D96C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4FCC7E7-D2AE-CF01-5FF6-702603FB3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E6BBE-E9D4-E843-89B7-F5015F2B6729}" type="datetimeFigureOut">
              <a:rPr lang="en-US" smtClean="0"/>
              <a:t>4/24/2023</a:t>
            </a:fld>
            <a:endParaRPr lang="en-US"/>
          </a:p>
        </p:txBody>
      </p:sp>
      <p:sp>
        <p:nvSpPr>
          <p:cNvPr id="5" name="Footer Placeholder 4">
            <a:extLst>
              <a:ext uri="{FF2B5EF4-FFF2-40B4-BE49-F238E27FC236}">
                <a16:creationId xmlns:a16="http://schemas.microsoft.com/office/drawing/2014/main" id="{CC5316D7-25CB-F749-01D2-1684B63D90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C74AB2-2403-F1E1-6E5B-2C6B73237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8DC27-A2AB-724F-AABA-76D808B2609B}" type="slidenum">
              <a:rPr lang="en-US" smtClean="0"/>
              <a:t>‹#›</a:t>
            </a:fld>
            <a:endParaRPr lang="en-US"/>
          </a:p>
        </p:txBody>
      </p:sp>
    </p:spTree>
    <p:extLst>
      <p:ext uri="{BB962C8B-B14F-4D97-AF65-F5344CB8AC3E}">
        <p14:creationId xmlns:p14="http://schemas.microsoft.com/office/powerpoint/2010/main" val="578272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indent="0" algn="l" defTabSz="914400" rtl="0" eaLnBrk="1" latinLnBrk="0" hangingPunct="1">
        <a:lnSpc>
          <a:spcPct val="90000"/>
        </a:lnSpc>
        <a:spcBef>
          <a:spcPts val="0"/>
        </a:spcBef>
        <a:buFont typeface="Arial" panose="020B0604020202020204" pitchFamily="34" charset="0"/>
        <a:buNone/>
        <a:defRPr sz="4400" b="1" kern="1200">
          <a:solidFill>
            <a:schemeClr val="bg1"/>
          </a:solidFill>
          <a:latin typeface="Corbel" panose="020B0503020204020204" pitchFamily="34" charset="0"/>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sz="2800" b="1" kern="1200">
          <a:solidFill>
            <a:schemeClr val="bg1"/>
          </a:solidFill>
          <a:latin typeface="Corbel" panose="020B0503020204020204" pitchFamily="34" charset="0"/>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sz="2400" b="1" kern="1200">
          <a:solidFill>
            <a:schemeClr val="bg1"/>
          </a:solidFill>
          <a:latin typeface="Corbel" panose="020B0503020204020204" pitchFamily="34" charset="0"/>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sz="2000" b="1" kern="1200">
          <a:solidFill>
            <a:schemeClr val="bg1"/>
          </a:solidFill>
          <a:latin typeface="Corbel" panose="020B0503020204020204" pitchFamily="34" charset="0"/>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1800" b="1" kern="1200">
          <a:solidFill>
            <a:schemeClr val="bg1"/>
          </a:solidFill>
          <a:latin typeface="Corbel" panose="020B0503020204020204" pitchFamily="34" charset="0"/>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1800" b="1" kern="1200">
          <a:solidFill>
            <a:schemeClr val="bg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6572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826E-5DCB-F439-F31D-F882E124B67D}"/>
              </a:ext>
            </a:extLst>
          </p:cNvPr>
          <p:cNvSpPr>
            <a:spLocks noGrp="1"/>
          </p:cNvSpPr>
          <p:nvPr>
            <p:ph type="title"/>
          </p:nvPr>
        </p:nvSpPr>
        <p:spPr/>
        <p:txBody>
          <a:bodyPr>
            <a:normAutofit/>
          </a:bodyPr>
          <a:lstStyle/>
          <a:p>
            <a:r>
              <a:rPr lang="en-US" dirty="0"/>
              <a:t>Contrast Between Self-Seekers and Jesus</a:t>
            </a:r>
          </a:p>
        </p:txBody>
      </p:sp>
      <p:sp>
        <p:nvSpPr>
          <p:cNvPr id="3" name="Content Placeholder 2">
            <a:extLst>
              <a:ext uri="{FF2B5EF4-FFF2-40B4-BE49-F238E27FC236}">
                <a16:creationId xmlns:a16="http://schemas.microsoft.com/office/drawing/2014/main" id="{177B6670-11A7-0E54-1DC2-BB0DF6856278}"/>
              </a:ext>
            </a:extLst>
          </p:cNvPr>
          <p:cNvSpPr>
            <a:spLocks noGrp="1"/>
          </p:cNvSpPr>
          <p:nvPr>
            <p:ph sz="half" idx="1"/>
          </p:nvPr>
        </p:nvSpPr>
        <p:spPr/>
        <p:txBody>
          <a:bodyPr>
            <a:normAutofit/>
          </a:bodyPr>
          <a:lstStyle/>
          <a:p>
            <a:r>
              <a:rPr lang="en-US" sz="3200" dirty="0">
                <a:effectLst/>
              </a:rPr>
              <a:t>1.12-18, Some desired exaltation</a:t>
            </a:r>
          </a:p>
        </p:txBody>
      </p:sp>
      <p:sp>
        <p:nvSpPr>
          <p:cNvPr id="4" name="Content Placeholder 3">
            <a:extLst>
              <a:ext uri="{FF2B5EF4-FFF2-40B4-BE49-F238E27FC236}">
                <a16:creationId xmlns:a16="http://schemas.microsoft.com/office/drawing/2014/main" id="{F281FFF4-B072-ADAB-D6D9-49E809EAC7B6}"/>
              </a:ext>
            </a:extLst>
          </p:cNvPr>
          <p:cNvSpPr>
            <a:spLocks noGrp="1"/>
          </p:cNvSpPr>
          <p:nvPr>
            <p:ph sz="half" idx="2"/>
          </p:nvPr>
        </p:nvSpPr>
        <p:spPr/>
        <p:txBody>
          <a:bodyPr>
            <a:normAutofit/>
          </a:bodyPr>
          <a:lstStyle/>
          <a:p>
            <a:r>
              <a:rPr lang="en-US" sz="3200" dirty="0"/>
              <a:t>2.1-11, Jesus was exalted because He humbled Himself</a:t>
            </a:r>
          </a:p>
        </p:txBody>
      </p:sp>
    </p:spTree>
    <p:extLst>
      <p:ext uri="{BB962C8B-B14F-4D97-AF65-F5344CB8AC3E}">
        <p14:creationId xmlns:p14="http://schemas.microsoft.com/office/powerpoint/2010/main" val="160238391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3A2E-2D22-C055-7068-FBC0FF3D6750}"/>
              </a:ext>
            </a:extLst>
          </p:cNvPr>
          <p:cNvSpPr>
            <a:spLocks noGrp="1"/>
          </p:cNvSpPr>
          <p:nvPr>
            <p:ph type="title"/>
          </p:nvPr>
        </p:nvSpPr>
        <p:spPr/>
        <p:txBody>
          <a:bodyPr>
            <a:normAutofit/>
          </a:bodyPr>
          <a:lstStyle/>
          <a:p>
            <a:r>
              <a:rPr lang="en-US" dirty="0"/>
              <a:t>Timothy and Epaphroditus</a:t>
            </a:r>
          </a:p>
        </p:txBody>
      </p:sp>
      <p:sp>
        <p:nvSpPr>
          <p:cNvPr id="3" name="Text Placeholder 2">
            <a:extLst>
              <a:ext uri="{FF2B5EF4-FFF2-40B4-BE49-F238E27FC236}">
                <a16:creationId xmlns:a16="http://schemas.microsoft.com/office/drawing/2014/main" id="{BF782BB8-6E55-4060-C3D4-565EAA0B8949}"/>
              </a:ext>
            </a:extLst>
          </p:cNvPr>
          <p:cNvSpPr>
            <a:spLocks noGrp="1"/>
          </p:cNvSpPr>
          <p:nvPr>
            <p:ph type="body" idx="1"/>
          </p:nvPr>
        </p:nvSpPr>
        <p:spPr/>
        <p:txBody>
          <a:bodyPr>
            <a:normAutofit/>
          </a:bodyPr>
          <a:lstStyle/>
          <a:p>
            <a:r>
              <a:rPr lang="en-US" sz="3200" dirty="0"/>
              <a:t>Jesus and Timothy</a:t>
            </a:r>
          </a:p>
        </p:txBody>
      </p:sp>
      <p:sp>
        <p:nvSpPr>
          <p:cNvPr id="4" name="Content Placeholder 3">
            <a:extLst>
              <a:ext uri="{FF2B5EF4-FFF2-40B4-BE49-F238E27FC236}">
                <a16:creationId xmlns:a16="http://schemas.microsoft.com/office/drawing/2014/main" id="{9284DC88-5825-EFD8-E029-1FA9AD274003}"/>
              </a:ext>
            </a:extLst>
          </p:cNvPr>
          <p:cNvSpPr>
            <a:spLocks noGrp="1"/>
          </p:cNvSpPr>
          <p:nvPr>
            <p:ph sz="half" idx="2"/>
          </p:nvPr>
        </p:nvSpPr>
        <p:spPr/>
        <p:txBody>
          <a:bodyPr>
            <a:normAutofit/>
          </a:bodyPr>
          <a:lstStyle/>
          <a:p>
            <a:r>
              <a:rPr lang="en-US" sz="3200" dirty="0"/>
              <a:t>1.15-17 = 2.3-4 = 2.20-21, Timothy looked to the interest of others</a:t>
            </a:r>
          </a:p>
          <a:p>
            <a:endParaRPr lang="en-US" sz="3200" dirty="0"/>
          </a:p>
          <a:p>
            <a:r>
              <a:rPr lang="en-US" sz="3200" dirty="0"/>
              <a:t>2.7 = 2.22, He served others, as Jesus served man</a:t>
            </a:r>
          </a:p>
        </p:txBody>
      </p:sp>
      <p:sp>
        <p:nvSpPr>
          <p:cNvPr id="5" name="Text Placeholder 4">
            <a:extLst>
              <a:ext uri="{FF2B5EF4-FFF2-40B4-BE49-F238E27FC236}">
                <a16:creationId xmlns:a16="http://schemas.microsoft.com/office/drawing/2014/main" id="{2BBAE876-CEB2-48F3-1E0C-D0C4A18BE53A}"/>
              </a:ext>
            </a:extLst>
          </p:cNvPr>
          <p:cNvSpPr>
            <a:spLocks noGrp="1"/>
          </p:cNvSpPr>
          <p:nvPr>
            <p:ph type="body" sz="quarter" idx="3"/>
          </p:nvPr>
        </p:nvSpPr>
        <p:spPr/>
        <p:txBody>
          <a:bodyPr>
            <a:normAutofit/>
          </a:bodyPr>
          <a:lstStyle/>
          <a:p>
            <a:r>
              <a:rPr lang="en-US" sz="3200" dirty="0"/>
              <a:t>Jesus and Epaphroditus</a:t>
            </a:r>
          </a:p>
        </p:txBody>
      </p:sp>
      <p:sp>
        <p:nvSpPr>
          <p:cNvPr id="6" name="Content Placeholder 5">
            <a:extLst>
              <a:ext uri="{FF2B5EF4-FFF2-40B4-BE49-F238E27FC236}">
                <a16:creationId xmlns:a16="http://schemas.microsoft.com/office/drawing/2014/main" id="{68AAEE10-4238-FE7D-B71D-1A9388FB9CB6}"/>
              </a:ext>
            </a:extLst>
          </p:cNvPr>
          <p:cNvSpPr>
            <a:spLocks noGrp="1"/>
          </p:cNvSpPr>
          <p:nvPr>
            <p:ph sz="quarter" idx="4"/>
          </p:nvPr>
        </p:nvSpPr>
        <p:spPr/>
        <p:txBody>
          <a:bodyPr>
            <a:normAutofit/>
          </a:bodyPr>
          <a:lstStyle/>
          <a:p>
            <a:r>
              <a:rPr lang="en-US" sz="3200" dirty="0"/>
              <a:t>4.18 = 2.7-10, Epaphroditus offered Paul a gift</a:t>
            </a:r>
          </a:p>
          <a:p>
            <a:endParaRPr lang="en-US" sz="3200" dirty="0"/>
          </a:p>
          <a:p>
            <a:r>
              <a:rPr lang="en-US" sz="3200" dirty="0"/>
              <a:t>2.8-9 = 2.27, He served Paul to the point of death</a:t>
            </a:r>
          </a:p>
          <a:p>
            <a:endParaRPr lang="en-US" sz="3200" dirty="0"/>
          </a:p>
          <a:p>
            <a:r>
              <a:rPr lang="en-US" sz="3200" dirty="0"/>
              <a:t>2.8 = 2.30, He risked His life for others</a:t>
            </a:r>
          </a:p>
        </p:txBody>
      </p:sp>
    </p:spTree>
    <p:extLst>
      <p:ext uri="{BB962C8B-B14F-4D97-AF65-F5344CB8AC3E}">
        <p14:creationId xmlns:p14="http://schemas.microsoft.com/office/powerpoint/2010/main" val="14844239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826E-5DCB-F439-F31D-F882E124B67D}"/>
              </a:ext>
            </a:extLst>
          </p:cNvPr>
          <p:cNvSpPr>
            <a:spLocks noGrp="1"/>
          </p:cNvSpPr>
          <p:nvPr>
            <p:ph type="title"/>
          </p:nvPr>
        </p:nvSpPr>
        <p:spPr/>
        <p:txBody>
          <a:bodyPr>
            <a:normAutofit/>
          </a:bodyPr>
          <a:lstStyle/>
          <a:p>
            <a:r>
              <a:rPr lang="en-US" b="1" dirty="0">
                <a:effectLst/>
              </a:rPr>
              <a:t>Paul and Jesus</a:t>
            </a:r>
            <a:endParaRPr lang="en-US" dirty="0">
              <a:effectLst/>
            </a:endParaRPr>
          </a:p>
        </p:txBody>
      </p:sp>
      <p:sp>
        <p:nvSpPr>
          <p:cNvPr id="4" name="Content Placeholder 3">
            <a:extLst>
              <a:ext uri="{FF2B5EF4-FFF2-40B4-BE49-F238E27FC236}">
                <a16:creationId xmlns:a16="http://schemas.microsoft.com/office/drawing/2014/main" id="{F281FFF4-B072-ADAB-D6D9-49E809EAC7B6}"/>
              </a:ext>
            </a:extLst>
          </p:cNvPr>
          <p:cNvSpPr>
            <a:spLocks noGrp="1"/>
          </p:cNvSpPr>
          <p:nvPr>
            <p:ph idx="1"/>
          </p:nvPr>
        </p:nvSpPr>
        <p:spPr/>
        <p:txBody>
          <a:bodyPr>
            <a:normAutofit/>
          </a:bodyPr>
          <a:lstStyle/>
          <a:p>
            <a:r>
              <a:rPr lang="en-US" sz="3200" dirty="0"/>
              <a:t>2.19, 25-26, Paul put his needs aside and gave up Timothy and Epaphroditus who benefitted him greatly.</a:t>
            </a:r>
          </a:p>
          <a:p>
            <a:endParaRPr lang="en-US" sz="3200" dirty="0"/>
          </a:p>
          <a:p>
            <a:r>
              <a:rPr lang="en-US" sz="3200" dirty="0"/>
              <a:t>2.5-8 = 2.17; 3.3-14, Paul poured out his life until death for the Philippians, as Jesus did for all. He emptied himself as Jesus emptied Himself by giving up a life of exaltation, so that he could be exalted.</a:t>
            </a:r>
          </a:p>
        </p:txBody>
      </p:sp>
    </p:spTree>
    <p:extLst>
      <p:ext uri="{BB962C8B-B14F-4D97-AF65-F5344CB8AC3E}">
        <p14:creationId xmlns:p14="http://schemas.microsoft.com/office/powerpoint/2010/main" val="3741337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826E-5DCB-F439-F31D-F882E124B67D}"/>
              </a:ext>
            </a:extLst>
          </p:cNvPr>
          <p:cNvSpPr>
            <a:spLocks noGrp="1"/>
          </p:cNvSpPr>
          <p:nvPr>
            <p:ph type="title"/>
          </p:nvPr>
        </p:nvSpPr>
        <p:spPr/>
        <p:txBody>
          <a:bodyPr>
            <a:normAutofit/>
          </a:bodyPr>
          <a:lstStyle/>
          <a:p>
            <a:r>
              <a:rPr lang="en-US" b="1" dirty="0">
                <a:effectLst/>
              </a:rPr>
              <a:t>Euodia and </a:t>
            </a:r>
            <a:r>
              <a:rPr lang="en-US" b="1" dirty="0" err="1">
                <a:effectLst/>
              </a:rPr>
              <a:t>Syntyche</a:t>
            </a:r>
            <a:endParaRPr lang="en-US" dirty="0">
              <a:effectLst/>
            </a:endParaRPr>
          </a:p>
        </p:txBody>
      </p:sp>
      <p:sp>
        <p:nvSpPr>
          <p:cNvPr id="4" name="Content Placeholder 3">
            <a:extLst>
              <a:ext uri="{FF2B5EF4-FFF2-40B4-BE49-F238E27FC236}">
                <a16:creationId xmlns:a16="http://schemas.microsoft.com/office/drawing/2014/main" id="{F281FFF4-B072-ADAB-D6D9-49E809EAC7B6}"/>
              </a:ext>
            </a:extLst>
          </p:cNvPr>
          <p:cNvSpPr>
            <a:spLocks noGrp="1"/>
          </p:cNvSpPr>
          <p:nvPr>
            <p:ph idx="1"/>
          </p:nvPr>
        </p:nvSpPr>
        <p:spPr/>
        <p:txBody>
          <a:bodyPr>
            <a:normAutofit/>
          </a:bodyPr>
          <a:lstStyle/>
          <a:p>
            <a:r>
              <a:rPr lang="en-US" sz="3200" dirty="0">
                <a:effectLst/>
              </a:rPr>
              <a:t>2.1-2 = 4.2-3, a contrast between Paul and Epaphroditus and these two sisters, 1.27</a:t>
            </a:r>
          </a:p>
          <a:p>
            <a:endParaRPr lang="en-US" sz="3200" dirty="0">
              <a:effectLst/>
            </a:endParaRPr>
          </a:p>
          <a:p>
            <a:r>
              <a:rPr lang="en-US" sz="3200" dirty="0">
                <a:effectLst/>
              </a:rPr>
              <a:t>2.25, 29 = 4.2, 3, fellow worker— a picture of unity</a:t>
            </a:r>
          </a:p>
          <a:p>
            <a:endParaRPr lang="en-US" sz="3200" dirty="0"/>
          </a:p>
          <a:p>
            <a:r>
              <a:rPr lang="en-US" sz="3200" dirty="0">
                <a:effectLst/>
              </a:rPr>
              <a:t>2.5, 27, 28-29 = 4.4, 6-7, the peace of God guards his heart</a:t>
            </a:r>
          </a:p>
          <a:p>
            <a:endParaRPr lang="en-US" sz="3200" dirty="0"/>
          </a:p>
          <a:p>
            <a:r>
              <a:rPr lang="en-US" sz="3200" dirty="0">
                <a:effectLst/>
              </a:rPr>
              <a:t>4.9; 3.17, these sisters were </a:t>
            </a:r>
            <a:r>
              <a:rPr lang="en-US" sz="3200">
                <a:effectLst/>
              </a:rPr>
              <a:t>to imitate and </a:t>
            </a:r>
            <a:r>
              <a:rPr lang="en-US" sz="3200" dirty="0">
                <a:effectLst/>
              </a:rPr>
              <a:t>behave like Paul and Epaphroditus</a:t>
            </a:r>
          </a:p>
        </p:txBody>
      </p:sp>
    </p:spTree>
    <p:extLst>
      <p:ext uri="{BB962C8B-B14F-4D97-AF65-F5344CB8AC3E}">
        <p14:creationId xmlns:p14="http://schemas.microsoft.com/office/powerpoint/2010/main" val="2704980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373E-F5D9-D50F-FC43-3847795FEF51}"/>
              </a:ext>
            </a:extLst>
          </p:cNvPr>
          <p:cNvSpPr>
            <a:spLocks noGrp="1"/>
          </p:cNvSpPr>
          <p:nvPr>
            <p:ph type="title"/>
          </p:nvPr>
        </p:nvSpPr>
        <p:spPr/>
        <p:txBody>
          <a:bodyPr/>
          <a:lstStyle/>
          <a:p>
            <a:r>
              <a:rPr lang="en-US" dirty="0"/>
              <a:t>Philippians 2.12-18</a:t>
            </a:r>
          </a:p>
        </p:txBody>
      </p:sp>
      <p:sp>
        <p:nvSpPr>
          <p:cNvPr id="3" name="Content Placeholder 2">
            <a:extLst>
              <a:ext uri="{FF2B5EF4-FFF2-40B4-BE49-F238E27FC236}">
                <a16:creationId xmlns:a16="http://schemas.microsoft.com/office/drawing/2014/main" id="{E88D07A0-AE3D-79C0-6723-4E7E05317394}"/>
              </a:ext>
            </a:extLst>
          </p:cNvPr>
          <p:cNvSpPr>
            <a:spLocks noGrp="1"/>
          </p:cNvSpPr>
          <p:nvPr>
            <p:ph idx="1"/>
          </p:nvPr>
        </p:nvSpPr>
        <p:spPr/>
        <p:txBody>
          <a:bodyPr>
            <a:normAutofit lnSpcReduction="10000"/>
          </a:bodyPr>
          <a:lstStyle/>
          <a:p>
            <a:r>
              <a:rPr lang="en-US" dirty="0"/>
              <a:t>Therefore, my beloved, as you have always obeyed, so now, not only as in my presence but much more in my absence, work out your own salvation with fear and trembling, for it is God who works in you, both to will and to work for his good pleasure. Do all things without grumbling or disputing, that you may be blameless and innocent, children of God without blemish in the midst of a crooked and twisted generation, among whom you shine as lights in the world, holding fast to the word of life, so that in the day of Christ I may be proud that I did not run in vain or labor in vain. Even if I am to be poured out as a drink offering upon the sacrificial offering of your faith, I am glad and rejoice with you all. Likewise you also should be glad and rejoice with me.</a:t>
            </a:r>
          </a:p>
        </p:txBody>
      </p:sp>
    </p:spTree>
    <p:extLst>
      <p:ext uri="{BB962C8B-B14F-4D97-AF65-F5344CB8AC3E}">
        <p14:creationId xmlns:p14="http://schemas.microsoft.com/office/powerpoint/2010/main" val="1750145757"/>
      </p:ext>
    </p:extLst>
  </p:cSld>
  <p:clrMapOvr>
    <a:masterClrMapping/>
  </p:clrMapOvr>
  <p:transition spd="slow">
    <p:cover/>
  </p:transition>
</p:sld>
</file>

<file path=ppt/theme/theme1.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389</Words>
  <Application>Microsoft Office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Corbel</vt:lpstr>
      <vt:lpstr>15_Office Theme</vt:lpstr>
      <vt:lpstr>PowerPoint Presentation</vt:lpstr>
      <vt:lpstr>Contrast Between Self-Seekers and Jesus</vt:lpstr>
      <vt:lpstr>Timothy and Epaphroditus</vt:lpstr>
      <vt:lpstr>Paul and Jesus</vt:lpstr>
      <vt:lpstr>Euodia and Syntyche</vt:lpstr>
      <vt:lpstr>Philippians 2.12-18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Allgor</dc:creator>
  <cp:lastModifiedBy>Daniel Allgor</cp:lastModifiedBy>
  <cp:revision>1</cp:revision>
  <dcterms:created xsi:type="dcterms:W3CDTF">2023-04-24T22:19:19Z</dcterms:created>
  <dcterms:modified xsi:type="dcterms:W3CDTF">2023-04-24T22:19:49Z</dcterms:modified>
</cp:coreProperties>
</file>