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6513" r:id="rId2"/>
    <p:sldId id="6514" r:id="rId3"/>
    <p:sldId id="6515" r:id="rId4"/>
    <p:sldId id="651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1" d="100"/>
          <a:sy n="121"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47CD-F6FC-2C0F-985B-56467C9FD9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D9489C-40D8-11AC-3A64-69E5004619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8ED0C-A1B8-EB1A-9538-DDFAAFEEE497}"/>
              </a:ext>
            </a:extLst>
          </p:cNvPr>
          <p:cNvSpPr>
            <a:spLocks noGrp="1"/>
          </p:cNvSpPr>
          <p:nvPr>
            <p:ph type="dt" sz="half" idx="10"/>
          </p:nvPr>
        </p:nvSpPr>
        <p:spPr/>
        <p:txBody>
          <a:bodyPr/>
          <a:lstStyle/>
          <a:p>
            <a:fld id="{90F08D88-8899-E747-AABB-E2BDE2EE3FAF}" type="datetimeFigureOut">
              <a:rPr lang="en-US" smtClean="0"/>
              <a:t>4/24/2023</a:t>
            </a:fld>
            <a:endParaRPr lang="en-US"/>
          </a:p>
        </p:txBody>
      </p:sp>
      <p:sp>
        <p:nvSpPr>
          <p:cNvPr id="5" name="Footer Placeholder 4">
            <a:extLst>
              <a:ext uri="{FF2B5EF4-FFF2-40B4-BE49-F238E27FC236}">
                <a16:creationId xmlns:a16="http://schemas.microsoft.com/office/drawing/2014/main" id="{5A8A753D-06AB-B74D-E7EA-06390B00F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256CB-F687-3C08-C584-0F8E9B21EAC8}"/>
              </a:ext>
            </a:extLst>
          </p:cNvPr>
          <p:cNvSpPr>
            <a:spLocks noGrp="1"/>
          </p:cNvSpPr>
          <p:nvPr>
            <p:ph type="sldNum" sz="quarter" idx="12"/>
          </p:nvPr>
        </p:nvSpPr>
        <p:spPr/>
        <p:txBody>
          <a:bodyPr/>
          <a:lstStyle/>
          <a:p>
            <a:fld id="{D07E203B-0C72-574F-B664-9A9932A7996D}" type="slidenum">
              <a:rPr lang="en-US" smtClean="0"/>
              <a:t>‹#›</a:t>
            </a:fld>
            <a:endParaRPr lang="en-US"/>
          </a:p>
        </p:txBody>
      </p:sp>
    </p:spTree>
    <p:extLst>
      <p:ext uri="{BB962C8B-B14F-4D97-AF65-F5344CB8AC3E}">
        <p14:creationId xmlns:p14="http://schemas.microsoft.com/office/powerpoint/2010/main" val="29138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C0D3-43EB-542F-DCFE-22F7FA77B6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FC8557-9625-06E9-5B69-C5D588286D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F12A9-EAD1-A160-BB0A-8C84A2CF47E4}"/>
              </a:ext>
            </a:extLst>
          </p:cNvPr>
          <p:cNvSpPr>
            <a:spLocks noGrp="1"/>
          </p:cNvSpPr>
          <p:nvPr>
            <p:ph type="dt" sz="half" idx="10"/>
          </p:nvPr>
        </p:nvSpPr>
        <p:spPr/>
        <p:txBody>
          <a:bodyPr/>
          <a:lstStyle/>
          <a:p>
            <a:fld id="{90F08D88-8899-E747-AABB-E2BDE2EE3FAF}" type="datetimeFigureOut">
              <a:rPr lang="en-US" smtClean="0"/>
              <a:t>4/24/2023</a:t>
            </a:fld>
            <a:endParaRPr lang="en-US"/>
          </a:p>
        </p:txBody>
      </p:sp>
      <p:sp>
        <p:nvSpPr>
          <p:cNvPr id="5" name="Footer Placeholder 4">
            <a:extLst>
              <a:ext uri="{FF2B5EF4-FFF2-40B4-BE49-F238E27FC236}">
                <a16:creationId xmlns:a16="http://schemas.microsoft.com/office/drawing/2014/main" id="{3ACA177B-A307-D55C-9010-F57CA5497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6C2C9-A503-1E66-23B3-F88CA808215D}"/>
              </a:ext>
            </a:extLst>
          </p:cNvPr>
          <p:cNvSpPr>
            <a:spLocks noGrp="1"/>
          </p:cNvSpPr>
          <p:nvPr>
            <p:ph type="sldNum" sz="quarter" idx="12"/>
          </p:nvPr>
        </p:nvSpPr>
        <p:spPr/>
        <p:txBody>
          <a:bodyPr/>
          <a:lstStyle/>
          <a:p>
            <a:fld id="{D07E203B-0C72-574F-B664-9A9932A7996D}" type="slidenum">
              <a:rPr lang="en-US" smtClean="0"/>
              <a:t>‹#›</a:t>
            </a:fld>
            <a:endParaRPr lang="en-US"/>
          </a:p>
        </p:txBody>
      </p:sp>
    </p:spTree>
    <p:extLst>
      <p:ext uri="{BB962C8B-B14F-4D97-AF65-F5344CB8AC3E}">
        <p14:creationId xmlns:p14="http://schemas.microsoft.com/office/powerpoint/2010/main" val="1989238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7A0656-7CD9-8E07-9AFC-B63E70CD8F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B108FA-4F0D-CF61-3A14-FD01255C39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F429A-31E6-E9AE-842A-BC857F5F6D7D}"/>
              </a:ext>
            </a:extLst>
          </p:cNvPr>
          <p:cNvSpPr>
            <a:spLocks noGrp="1"/>
          </p:cNvSpPr>
          <p:nvPr>
            <p:ph type="dt" sz="half" idx="10"/>
          </p:nvPr>
        </p:nvSpPr>
        <p:spPr/>
        <p:txBody>
          <a:bodyPr/>
          <a:lstStyle/>
          <a:p>
            <a:fld id="{90F08D88-8899-E747-AABB-E2BDE2EE3FAF}" type="datetimeFigureOut">
              <a:rPr lang="en-US" smtClean="0"/>
              <a:t>4/24/2023</a:t>
            </a:fld>
            <a:endParaRPr lang="en-US"/>
          </a:p>
        </p:txBody>
      </p:sp>
      <p:sp>
        <p:nvSpPr>
          <p:cNvPr id="5" name="Footer Placeholder 4">
            <a:extLst>
              <a:ext uri="{FF2B5EF4-FFF2-40B4-BE49-F238E27FC236}">
                <a16:creationId xmlns:a16="http://schemas.microsoft.com/office/drawing/2014/main" id="{49951A36-A8BA-662A-C955-8D89FD453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9B523-1D27-929D-1E64-4DECD3BDBF74}"/>
              </a:ext>
            </a:extLst>
          </p:cNvPr>
          <p:cNvSpPr>
            <a:spLocks noGrp="1"/>
          </p:cNvSpPr>
          <p:nvPr>
            <p:ph type="sldNum" sz="quarter" idx="12"/>
          </p:nvPr>
        </p:nvSpPr>
        <p:spPr/>
        <p:txBody>
          <a:bodyPr/>
          <a:lstStyle/>
          <a:p>
            <a:fld id="{D07E203B-0C72-574F-B664-9A9932A7996D}" type="slidenum">
              <a:rPr lang="en-US" smtClean="0"/>
              <a:t>‹#›</a:t>
            </a:fld>
            <a:endParaRPr lang="en-US"/>
          </a:p>
        </p:txBody>
      </p:sp>
    </p:spTree>
    <p:extLst>
      <p:ext uri="{BB962C8B-B14F-4D97-AF65-F5344CB8AC3E}">
        <p14:creationId xmlns:p14="http://schemas.microsoft.com/office/powerpoint/2010/main" val="205413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E35C-88B4-35A0-45AF-2B1D6556C693}"/>
              </a:ext>
            </a:extLst>
          </p:cNvPr>
          <p:cNvSpPr>
            <a:spLocks noGrp="1"/>
          </p:cNvSpPr>
          <p:nvPr>
            <p:ph type="title"/>
          </p:nvPr>
        </p:nvSpPr>
        <p:spPr/>
        <p:txBody>
          <a:bodyPr/>
          <a:lstStyle>
            <a:lvl1pPr marL="0" indent="0">
              <a:lnSpc>
                <a:spcPct val="100000"/>
              </a:lnSpc>
              <a:spcBef>
                <a:spcPts val="0"/>
              </a:spcBef>
              <a:buFont typeface="Arial" panose="020B0604020202020204" pitchFamily="34" charset="0"/>
              <a:buNone/>
              <a:defRPr b="1">
                <a:solidFill>
                  <a:schemeClr val="bg1"/>
                </a:solidFill>
                <a:latin typeface="Corbel" panose="020B05030202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FB9A469-C32A-ED56-EB62-0E1EBB0AFB34}"/>
              </a:ext>
            </a:extLst>
          </p:cNvPr>
          <p:cNvSpPr>
            <a:spLocks noGrp="1"/>
          </p:cNvSpPr>
          <p:nvPr>
            <p:ph idx="1"/>
          </p:nvPr>
        </p:nvSpPr>
        <p:spPr/>
        <p:txBody>
          <a:bodyPr/>
          <a:lstStyle>
            <a:lvl1pPr marL="0" indent="0">
              <a:lnSpc>
                <a:spcPct val="100000"/>
              </a:lnSpc>
              <a:spcBef>
                <a:spcPts val="0"/>
              </a:spcBef>
              <a:buNone/>
              <a:defRPr b="1">
                <a:solidFill>
                  <a:schemeClr val="bg1"/>
                </a:solidFill>
                <a:latin typeface="Corbel" panose="020B0503020204020204" pitchFamily="34" charset="0"/>
              </a:defRPr>
            </a:lvl1pPr>
            <a:lvl2pPr marL="0" indent="0">
              <a:lnSpc>
                <a:spcPct val="100000"/>
              </a:lnSpc>
              <a:spcBef>
                <a:spcPts val="0"/>
              </a:spcBef>
              <a:buNone/>
              <a:defRPr b="1">
                <a:solidFill>
                  <a:schemeClr val="bg1"/>
                </a:solidFill>
                <a:latin typeface="Corbel" panose="020B0503020204020204" pitchFamily="34" charset="0"/>
              </a:defRPr>
            </a:lvl2pPr>
            <a:lvl3pPr marL="0" indent="0">
              <a:lnSpc>
                <a:spcPct val="100000"/>
              </a:lnSpc>
              <a:spcBef>
                <a:spcPts val="0"/>
              </a:spcBef>
              <a:buNone/>
              <a:defRPr b="1">
                <a:solidFill>
                  <a:schemeClr val="bg1"/>
                </a:solidFill>
                <a:latin typeface="Corbel" panose="020B0503020204020204" pitchFamily="34" charset="0"/>
              </a:defRPr>
            </a:lvl3pPr>
            <a:lvl4pPr marL="0" indent="0">
              <a:lnSpc>
                <a:spcPct val="100000"/>
              </a:lnSpc>
              <a:spcBef>
                <a:spcPts val="0"/>
              </a:spcBef>
              <a:buNone/>
              <a:defRPr b="1">
                <a:solidFill>
                  <a:schemeClr val="bg1"/>
                </a:solidFill>
                <a:latin typeface="Corbel" panose="020B0503020204020204" pitchFamily="34" charset="0"/>
              </a:defRPr>
            </a:lvl4pPr>
            <a:lvl5pPr marL="0" indent="0">
              <a:lnSpc>
                <a:spcPct val="100000"/>
              </a:lnSpc>
              <a:spcBef>
                <a:spcPts val="0"/>
              </a:spcBef>
              <a:buNone/>
              <a:defRPr b="1">
                <a:solidFill>
                  <a:schemeClr val="bg1"/>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7193B-347C-DA20-C440-AC31BBDE7644}"/>
              </a:ext>
            </a:extLst>
          </p:cNvPr>
          <p:cNvSpPr>
            <a:spLocks noGrp="1"/>
          </p:cNvSpPr>
          <p:nvPr>
            <p:ph type="dt" sz="half" idx="10"/>
          </p:nvPr>
        </p:nvSpPr>
        <p:spPr/>
        <p:txBody>
          <a:bodyPr/>
          <a:lstStyle/>
          <a:p>
            <a:fld id="{90F08D88-8899-E747-AABB-E2BDE2EE3FAF}" type="datetimeFigureOut">
              <a:rPr lang="en-US" smtClean="0"/>
              <a:t>4/24/2023</a:t>
            </a:fld>
            <a:endParaRPr lang="en-US"/>
          </a:p>
        </p:txBody>
      </p:sp>
      <p:sp>
        <p:nvSpPr>
          <p:cNvPr id="5" name="Footer Placeholder 4">
            <a:extLst>
              <a:ext uri="{FF2B5EF4-FFF2-40B4-BE49-F238E27FC236}">
                <a16:creationId xmlns:a16="http://schemas.microsoft.com/office/drawing/2014/main" id="{03B8BCEC-E1C0-BAE5-6395-B58EF1B36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74D57-4A0A-E7FE-1885-B0C7BE0B586C}"/>
              </a:ext>
            </a:extLst>
          </p:cNvPr>
          <p:cNvSpPr>
            <a:spLocks noGrp="1"/>
          </p:cNvSpPr>
          <p:nvPr>
            <p:ph type="sldNum" sz="quarter" idx="12"/>
          </p:nvPr>
        </p:nvSpPr>
        <p:spPr/>
        <p:txBody>
          <a:bodyPr/>
          <a:lstStyle/>
          <a:p>
            <a:fld id="{D07E203B-0C72-574F-B664-9A9932A7996D}" type="slidenum">
              <a:rPr lang="en-US" smtClean="0"/>
              <a:t>‹#›</a:t>
            </a:fld>
            <a:endParaRPr lang="en-US"/>
          </a:p>
        </p:txBody>
      </p:sp>
    </p:spTree>
    <p:extLst>
      <p:ext uri="{BB962C8B-B14F-4D97-AF65-F5344CB8AC3E}">
        <p14:creationId xmlns:p14="http://schemas.microsoft.com/office/powerpoint/2010/main" val="39926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41A9-4348-6D84-3534-81E7ECD7DC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239DDA-B76F-75A8-30C3-7EC4881DFF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DF156-9EAC-5A89-C9CB-430F6C701B6F}"/>
              </a:ext>
            </a:extLst>
          </p:cNvPr>
          <p:cNvSpPr>
            <a:spLocks noGrp="1"/>
          </p:cNvSpPr>
          <p:nvPr>
            <p:ph type="dt" sz="half" idx="10"/>
          </p:nvPr>
        </p:nvSpPr>
        <p:spPr/>
        <p:txBody>
          <a:bodyPr/>
          <a:lstStyle/>
          <a:p>
            <a:fld id="{90F08D88-8899-E747-AABB-E2BDE2EE3FAF}" type="datetimeFigureOut">
              <a:rPr lang="en-US" smtClean="0"/>
              <a:t>4/24/2023</a:t>
            </a:fld>
            <a:endParaRPr lang="en-US"/>
          </a:p>
        </p:txBody>
      </p:sp>
      <p:sp>
        <p:nvSpPr>
          <p:cNvPr id="5" name="Footer Placeholder 4">
            <a:extLst>
              <a:ext uri="{FF2B5EF4-FFF2-40B4-BE49-F238E27FC236}">
                <a16:creationId xmlns:a16="http://schemas.microsoft.com/office/drawing/2014/main" id="{F4FE9C22-D146-5D8B-E9CC-2294E4E9D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F932F-CE2D-3FE6-3D24-D074B1C9140A}"/>
              </a:ext>
            </a:extLst>
          </p:cNvPr>
          <p:cNvSpPr>
            <a:spLocks noGrp="1"/>
          </p:cNvSpPr>
          <p:nvPr>
            <p:ph type="sldNum" sz="quarter" idx="12"/>
          </p:nvPr>
        </p:nvSpPr>
        <p:spPr/>
        <p:txBody>
          <a:bodyPr/>
          <a:lstStyle/>
          <a:p>
            <a:fld id="{D07E203B-0C72-574F-B664-9A9932A7996D}" type="slidenum">
              <a:rPr lang="en-US" smtClean="0"/>
              <a:t>‹#›</a:t>
            </a:fld>
            <a:endParaRPr lang="en-US"/>
          </a:p>
        </p:txBody>
      </p:sp>
    </p:spTree>
    <p:extLst>
      <p:ext uri="{BB962C8B-B14F-4D97-AF65-F5344CB8AC3E}">
        <p14:creationId xmlns:p14="http://schemas.microsoft.com/office/powerpoint/2010/main" val="146313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E866-9C41-F207-906D-988FA2E0A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86A3A-B942-2145-CB4A-E7879847FF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8A1528-1783-858F-8F68-DE0F3BCAB8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E6B6C5-8C48-9A45-3A9C-6AEDACA6DBF2}"/>
              </a:ext>
            </a:extLst>
          </p:cNvPr>
          <p:cNvSpPr>
            <a:spLocks noGrp="1"/>
          </p:cNvSpPr>
          <p:nvPr>
            <p:ph type="dt" sz="half" idx="10"/>
          </p:nvPr>
        </p:nvSpPr>
        <p:spPr/>
        <p:txBody>
          <a:bodyPr/>
          <a:lstStyle/>
          <a:p>
            <a:fld id="{90F08D88-8899-E747-AABB-E2BDE2EE3FAF}" type="datetimeFigureOut">
              <a:rPr lang="en-US" smtClean="0"/>
              <a:t>4/24/2023</a:t>
            </a:fld>
            <a:endParaRPr lang="en-US"/>
          </a:p>
        </p:txBody>
      </p:sp>
      <p:sp>
        <p:nvSpPr>
          <p:cNvPr id="6" name="Footer Placeholder 5">
            <a:extLst>
              <a:ext uri="{FF2B5EF4-FFF2-40B4-BE49-F238E27FC236}">
                <a16:creationId xmlns:a16="http://schemas.microsoft.com/office/drawing/2014/main" id="{7855AC03-E872-7E56-4923-565DA426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1A19E-E59A-EDC2-9B9F-0423A29A21ED}"/>
              </a:ext>
            </a:extLst>
          </p:cNvPr>
          <p:cNvSpPr>
            <a:spLocks noGrp="1"/>
          </p:cNvSpPr>
          <p:nvPr>
            <p:ph type="sldNum" sz="quarter" idx="12"/>
          </p:nvPr>
        </p:nvSpPr>
        <p:spPr/>
        <p:txBody>
          <a:bodyPr/>
          <a:lstStyle/>
          <a:p>
            <a:fld id="{D07E203B-0C72-574F-B664-9A9932A7996D}" type="slidenum">
              <a:rPr lang="en-US" smtClean="0"/>
              <a:t>‹#›</a:t>
            </a:fld>
            <a:endParaRPr lang="en-US"/>
          </a:p>
        </p:txBody>
      </p:sp>
    </p:spTree>
    <p:extLst>
      <p:ext uri="{BB962C8B-B14F-4D97-AF65-F5344CB8AC3E}">
        <p14:creationId xmlns:p14="http://schemas.microsoft.com/office/powerpoint/2010/main" val="394681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CEA9-19D7-264F-6055-677C3D3970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F0A855-DF45-6D0B-F950-BBF436AB4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A38B1D-3A27-401F-64DB-234854CEE4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C64054-2AFB-C6B4-99E0-F31F28573A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E03385-437A-F182-0E49-0E4B394727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3601D9-AA17-3A4A-E872-920B4836B171}"/>
              </a:ext>
            </a:extLst>
          </p:cNvPr>
          <p:cNvSpPr>
            <a:spLocks noGrp="1"/>
          </p:cNvSpPr>
          <p:nvPr>
            <p:ph type="dt" sz="half" idx="10"/>
          </p:nvPr>
        </p:nvSpPr>
        <p:spPr/>
        <p:txBody>
          <a:bodyPr/>
          <a:lstStyle/>
          <a:p>
            <a:fld id="{90F08D88-8899-E747-AABB-E2BDE2EE3FAF}" type="datetimeFigureOut">
              <a:rPr lang="en-US" smtClean="0"/>
              <a:t>4/24/2023</a:t>
            </a:fld>
            <a:endParaRPr lang="en-US"/>
          </a:p>
        </p:txBody>
      </p:sp>
      <p:sp>
        <p:nvSpPr>
          <p:cNvPr id="8" name="Footer Placeholder 7">
            <a:extLst>
              <a:ext uri="{FF2B5EF4-FFF2-40B4-BE49-F238E27FC236}">
                <a16:creationId xmlns:a16="http://schemas.microsoft.com/office/drawing/2014/main" id="{0BC0DD5D-5EF4-AFF9-87A2-2BFB723049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DCAEE-1818-57CD-0144-D2276CB239E1}"/>
              </a:ext>
            </a:extLst>
          </p:cNvPr>
          <p:cNvSpPr>
            <a:spLocks noGrp="1"/>
          </p:cNvSpPr>
          <p:nvPr>
            <p:ph type="sldNum" sz="quarter" idx="12"/>
          </p:nvPr>
        </p:nvSpPr>
        <p:spPr/>
        <p:txBody>
          <a:bodyPr/>
          <a:lstStyle/>
          <a:p>
            <a:fld id="{D07E203B-0C72-574F-B664-9A9932A7996D}" type="slidenum">
              <a:rPr lang="en-US" smtClean="0"/>
              <a:t>‹#›</a:t>
            </a:fld>
            <a:endParaRPr lang="en-US"/>
          </a:p>
        </p:txBody>
      </p:sp>
    </p:spTree>
    <p:extLst>
      <p:ext uri="{BB962C8B-B14F-4D97-AF65-F5344CB8AC3E}">
        <p14:creationId xmlns:p14="http://schemas.microsoft.com/office/powerpoint/2010/main" val="265815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70CD-EE03-AD09-A4A8-12A36911F3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B64CC9-CED4-30A8-8D16-2131B4141A02}"/>
              </a:ext>
            </a:extLst>
          </p:cNvPr>
          <p:cNvSpPr>
            <a:spLocks noGrp="1"/>
          </p:cNvSpPr>
          <p:nvPr>
            <p:ph type="dt" sz="half" idx="10"/>
          </p:nvPr>
        </p:nvSpPr>
        <p:spPr/>
        <p:txBody>
          <a:bodyPr/>
          <a:lstStyle/>
          <a:p>
            <a:fld id="{90F08D88-8899-E747-AABB-E2BDE2EE3FAF}" type="datetimeFigureOut">
              <a:rPr lang="en-US" smtClean="0"/>
              <a:t>4/24/2023</a:t>
            </a:fld>
            <a:endParaRPr lang="en-US"/>
          </a:p>
        </p:txBody>
      </p:sp>
      <p:sp>
        <p:nvSpPr>
          <p:cNvPr id="4" name="Footer Placeholder 3">
            <a:extLst>
              <a:ext uri="{FF2B5EF4-FFF2-40B4-BE49-F238E27FC236}">
                <a16:creationId xmlns:a16="http://schemas.microsoft.com/office/drawing/2014/main" id="{6A10A07F-7334-56ED-986D-F2BBE02F19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113FAC-5776-EEB6-EAC9-BF5E247A5E95}"/>
              </a:ext>
            </a:extLst>
          </p:cNvPr>
          <p:cNvSpPr>
            <a:spLocks noGrp="1"/>
          </p:cNvSpPr>
          <p:nvPr>
            <p:ph type="sldNum" sz="quarter" idx="12"/>
          </p:nvPr>
        </p:nvSpPr>
        <p:spPr/>
        <p:txBody>
          <a:bodyPr/>
          <a:lstStyle/>
          <a:p>
            <a:fld id="{D07E203B-0C72-574F-B664-9A9932A7996D}" type="slidenum">
              <a:rPr lang="en-US" smtClean="0"/>
              <a:t>‹#›</a:t>
            </a:fld>
            <a:endParaRPr lang="en-US"/>
          </a:p>
        </p:txBody>
      </p:sp>
    </p:spTree>
    <p:extLst>
      <p:ext uri="{BB962C8B-B14F-4D97-AF65-F5344CB8AC3E}">
        <p14:creationId xmlns:p14="http://schemas.microsoft.com/office/powerpoint/2010/main" val="114144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5EB7BE-8F5F-5986-85F2-AC207669161C}"/>
              </a:ext>
            </a:extLst>
          </p:cNvPr>
          <p:cNvSpPr>
            <a:spLocks noGrp="1"/>
          </p:cNvSpPr>
          <p:nvPr>
            <p:ph type="dt" sz="half" idx="10"/>
          </p:nvPr>
        </p:nvSpPr>
        <p:spPr/>
        <p:txBody>
          <a:bodyPr/>
          <a:lstStyle/>
          <a:p>
            <a:fld id="{90F08D88-8899-E747-AABB-E2BDE2EE3FAF}" type="datetimeFigureOut">
              <a:rPr lang="en-US" smtClean="0"/>
              <a:t>4/24/2023</a:t>
            </a:fld>
            <a:endParaRPr lang="en-US"/>
          </a:p>
        </p:txBody>
      </p:sp>
      <p:sp>
        <p:nvSpPr>
          <p:cNvPr id="3" name="Footer Placeholder 2">
            <a:extLst>
              <a:ext uri="{FF2B5EF4-FFF2-40B4-BE49-F238E27FC236}">
                <a16:creationId xmlns:a16="http://schemas.microsoft.com/office/drawing/2014/main" id="{2AAF39CC-2168-FA04-D779-001C3D992A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2F17FE-171C-9C9C-55A6-A0D63452766D}"/>
              </a:ext>
            </a:extLst>
          </p:cNvPr>
          <p:cNvSpPr>
            <a:spLocks noGrp="1"/>
          </p:cNvSpPr>
          <p:nvPr>
            <p:ph type="sldNum" sz="quarter" idx="12"/>
          </p:nvPr>
        </p:nvSpPr>
        <p:spPr/>
        <p:txBody>
          <a:bodyPr/>
          <a:lstStyle/>
          <a:p>
            <a:fld id="{D07E203B-0C72-574F-B664-9A9932A7996D}" type="slidenum">
              <a:rPr lang="en-US" smtClean="0"/>
              <a:t>‹#›</a:t>
            </a:fld>
            <a:endParaRPr lang="en-US"/>
          </a:p>
        </p:txBody>
      </p:sp>
    </p:spTree>
    <p:extLst>
      <p:ext uri="{BB962C8B-B14F-4D97-AF65-F5344CB8AC3E}">
        <p14:creationId xmlns:p14="http://schemas.microsoft.com/office/powerpoint/2010/main" val="390235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81A19-3CD6-752E-F21C-79084EB35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0EE017-BFFB-C8EA-6CE6-AF5660F6DD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8A9F6-9841-904D-53EA-A65216631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D26FE-7821-3991-E249-C9B58F67DB5E}"/>
              </a:ext>
            </a:extLst>
          </p:cNvPr>
          <p:cNvSpPr>
            <a:spLocks noGrp="1"/>
          </p:cNvSpPr>
          <p:nvPr>
            <p:ph type="dt" sz="half" idx="10"/>
          </p:nvPr>
        </p:nvSpPr>
        <p:spPr/>
        <p:txBody>
          <a:bodyPr/>
          <a:lstStyle/>
          <a:p>
            <a:fld id="{90F08D88-8899-E747-AABB-E2BDE2EE3FAF}" type="datetimeFigureOut">
              <a:rPr lang="en-US" smtClean="0"/>
              <a:t>4/24/2023</a:t>
            </a:fld>
            <a:endParaRPr lang="en-US"/>
          </a:p>
        </p:txBody>
      </p:sp>
      <p:sp>
        <p:nvSpPr>
          <p:cNvPr id="6" name="Footer Placeholder 5">
            <a:extLst>
              <a:ext uri="{FF2B5EF4-FFF2-40B4-BE49-F238E27FC236}">
                <a16:creationId xmlns:a16="http://schemas.microsoft.com/office/drawing/2014/main" id="{BE08C956-642C-0A79-E4D9-ADB293C790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0B79C4-87FC-D5C3-BD61-E368AB9728F2}"/>
              </a:ext>
            </a:extLst>
          </p:cNvPr>
          <p:cNvSpPr>
            <a:spLocks noGrp="1"/>
          </p:cNvSpPr>
          <p:nvPr>
            <p:ph type="sldNum" sz="quarter" idx="12"/>
          </p:nvPr>
        </p:nvSpPr>
        <p:spPr/>
        <p:txBody>
          <a:bodyPr/>
          <a:lstStyle/>
          <a:p>
            <a:fld id="{D07E203B-0C72-574F-B664-9A9932A7996D}" type="slidenum">
              <a:rPr lang="en-US" smtClean="0"/>
              <a:t>‹#›</a:t>
            </a:fld>
            <a:endParaRPr lang="en-US"/>
          </a:p>
        </p:txBody>
      </p:sp>
    </p:spTree>
    <p:extLst>
      <p:ext uri="{BB962C8B-B14F-4D97-AF65-F5344CB8AC3E}">
        <p14:creationId xmlns:p14="http://schemas.microsoft.com/office/powerpoint/2010/main" val="321871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FFF0-B0D9-F979-970C-E87A76972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DE40EB-C5AA-604B-6368-2C9BD13A29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43EE7D-A39C-86D3-8804-C4B55D6F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7D57A-F960-BA2F-9C44-0EFA440B50DC}"/>
              </a:ext>
            </a:extLst>
          </p:cNvPr>
          <p:cNvSpPr>
            <a:spLocks noGrp="1"/>
          </p:cNvSpPr>
          <p:nvPr>
            <p:ph type="dt" sz="half" idx="10"/>
          </p:nvPr>
        </p:nvSpPr>
        <p:spPr/>
        <p:txBody>
          <a:bodyPr/>
          <a:lstStyle/>
          <a:p>
            <a:fld id="{90F08D88-8899-E747-AABB-E2BDE2EE3FAF}" type="datetimeFigureOut">
              <a:rPr lang="en-US" smtClean="0"/>
              <a:t>4/24/2023</a:t>
            </a:fld>
            <a:endParaRPr lang="en-US"/>
          </a:p>
        </p:txBody>
      </p:sp>
      <p:sp>
        <p:nvSpPr>
          <p:cNvPr id="6" name="Footer Placeholder 5">
            <a:extLst>
              <a:ext uri="{FF2B5EF4-FFF2-40B4-BE49-F238E27FC236}">
                <a16:creationId xmlns:a16="http://schemas.microsoft.com/office/drawing/2014/main" id="{2FE35BB6-0779-CF3F-1692-065AFE705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820CE-3CA2-17EE-DBD2-DE5D4C25B5E8}"/>
              </a:ext>
            </a:extLst>
          </p:cNvPr>
          <p:cNvSpPr>
            <a:spLocks noGrp="1"/>
          </p:cNvSpPr>
          <p:nvPr>
            <p:ph type="sldNum" sz="quarter" idx="12"/>
          </p:nvPr>
        </p:nvSpPr>
        <p:spPr/>
        <p:txBody>
          <a:bodyPr/>
          <a:lstStyle/>
          <a:p>
            <a:fld id="{D07E203B-0C72-574F-B664-9A9932A7996D}" type="slidenum">
              <a:rPr lang="en-US" smtClean="0"/>
              <a:t>‹#›</a:t>
            </a:fld>
            <a:endParaRPr lang="en-US"/>
          </a:p>
        </p:txBody>
      </p:sp>
    </p:spTree>
    <p:extLst>
      <p:ext uri="{BB962C8B-B14F-4D97-AF65-F5344CB8AC3E}">
        <p14:creationId xmlns:p14="http://schemas.microsoft.com/office/powerpoint/2010/main" val="166168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1E219-E3AE-0B56-08A3-92155C4F5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30B032-BDC8-5E07-D8CE-2BA2CABDE0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A78A3-3033-2B9B-2702-6E926F277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08D88-8899-E747-AABB-E2BDE2EE3FAF}" type="datetimeFigureOut">
              <a:rPr lang="en-US" smtClean="0"/>
              <a:t>4/24/2023</a:t>
            </a:fld>
            <a:endParaRPr lang="en-US"/>
          </a:p>
        </p:txBody>
      </p:sp>
      <p:sp>
        <p:nvSpPr>
          <p:cNvPr id="5" name="Footer Placeholder 4">
            <a:extLst>
              <a:ext uri="{FF2B5EF4-FFF2-40B4-BE49-F238E27FC236}">
                <a16:creationId xmlns:a16="http://schemas.microsoft.com/office/drawing/2014/main" id="{1DDFBC06-4B06-29B3-CEA5-3D5FC7852D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99212-9B20-E0E3-77A9-65FB30BF33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E203B-0C72-574F-B664-9A9932A7996D}" type="slidenum">
              <a:rPr lang="en-US" smtClean="0"/>
              <a:t>‹#›</a:t>
            </a:fld>
            <a:endParaRPr lang="en-US"/>
          </a:p>
        </p:txBody>
      </p:sp>
    </p:spTree>
    <p:extLst>
      <p:ext uri="{BB962C8B-B14F-4D97-AF65-F5344CB8AC3E}">
        <p14:creationId xmlns:p14="http://schemas.microsoft.com/office/powerpoint/2010/main" val="1320487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indent="0" algn="l" defTabSz="914400" rtl="0" eaLnBrk="1" latinLnBrk="0" hangingPunct="1">
        <a:lnSpc>
          <a:spcPct val="90000"/>
        </a:lnSpc>
        <a:spcBef>
          <a:spcPts val="0"/>
        </a:spcBef>
        <a:buFont typeface="Arial" panose="020B0604020202020204" pitchFamily="34" charset="0"/>
        <a:buNone/>
        <a:defRPr sz="4400" b="1" kern="1200">
          <a:solidFill>
            <a:schemeClr val="bg1"/>
          </a:solidFill>
          <a:latin typeface="Corbel" panose="020B0503020204020204" pitchFamily="34" charset="0"/>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2800" b="1" kern="1200">
          <a:solidFill>
            <a:schemeClr val="bg1"/>
          </a:solidFill>
          <a:latin typeface="Corbel" panose="020B0503020204020204" pitchFamily="34" charset="0"/>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sz="2400" b="1" kern="1200">
          <a:solidFill>
            <a:schemeClr val="bg1"/>
          </a:solidFill>
          <a:latin typeface="Corbel" panose="020B0503020204020204" pitchFamily="34" charset="0"/>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sz="2000" b="1" kern="1200">
          <a:solidFill>
            <a:schemeClr val="bg1"/>
          </a:solidFill>
          <a:latin typeface="Corbel" panose="020B0503020204020204" pitchFamily="34" charset="0"/>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1800" b="1" kern="1200">
          <a:solidFill>
            <a:schemeClr val="bg1"/>
          </a:solidFill>
          <a:latin typeface="Corbel" panose="020B0503020204020204" pitchFamily="34" charset="0"/>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1800" b="1" kern="1200">
          <a:solidFill>
            <a:schemeClr val="bg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2198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7E10A2-6995-8A91-D604-DCFD7966CA3A}"/>
              </a:ext>
            </a:extLst>
          </p:cNvPr>
          <p:cNvSpPr>
            <a:spLocks noGrp="1"/>
          </p:cNvSpPr>
          <p:nvPr>
            <p:ph idx="1"/>
          </p:nvPr>
        </p:nvSpPr>
        <p:spPr>
          <a:xfrm>
            <a:off x="838200" y="2526460"/>
            <a:ext cx="10515600" cy="1805081"/>
          </a:xfrm>
        </p:spPr>
        <p:txBody>
          <a:bodyPr>
            <a:normAutofit/>
          </a:bodyPr>
          <a:lstStyle/>
          <a:p>
            <a:pPr algn="ctr"/>
            <a:r>
              <a:rPr lang="en-US" sz="5400" dirty="0"/>
              <a:t>God’s faithfulness has always been under ATTACK and always will be.</a:t>
            </a:r>
          </a:p>
        </p:txBody>
      </p:sp>
    </p:spTree>
    <p:extLst>
      <p:ext uri="{BB962C8B-B14F-4D97-AF65-F5344CB8AC3E}">
        <p14:creationId xmlns:p14="http://schemas.microsoft.com/office/powerpoint/2010/main" val="394940314"/>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A56D5B-4B67-1420-420F-5C01DDFBAC11}"/>
              </a:ext>
            </a:extLst>
          </p:cNvPr>
          <p:cNvSpPr>
            <a:spLocks noGrp="1"/>
          </p:cNvSpPr>
          <p:nvPr>
            <p:ph idx="1"/>
          </p:nvPr>
        </p:nvSpPr>
        <p:spPr>
          <a:xfrm>
            <a:off x="838200" y="1253331"/>
            <a:ext cx="10515600" cy="4351338"/>
          </a:xfrm>
        </p:spPr>
        <p:txBody>
          <a:bodyPr>
            <a:normAutofit/>
          </a:bodyPr>
          <a:lstStyle/>
          <a:p>
            <a:r>
              <a:rPr lang="en-US" sz="3200" dirty="0"/>
              <a:t>God promised Abraham to bless the world through him, and throughout history, God DELIVERED and PROVIDED for His people so that He was loyal to His promises.</a:t>
            </a:r>
          </a:p>
          <a:p>
            <a:endParaRPr lang="en-US" sz="3200" dirty="0"/>
          </a:p>
          <a:p>
            <a:r>
              <a:rPr lang="en-US" sz="3200" dirty="0"/>
              <a:t>Despite the FAITHLESSNESS of God’s people, He remained faithful. And ultimately, God’s loyalty to His covenantal promises is KNOWN through Jesus Christ, who was loyal, and which brings about our loyalty.</a:t>
            </a:r>
          </a:p>
        </p:txBody>
      </p:sp>
    </p:spTree>
    <p:extLst>
      <p:ext uri="{BB962C8B-B14F-4D97-AF65-F5344CB8AC3E}">
        <p14:creationId xmlns:p14="http://schemas.microsoft.com/office/powerpoint/2010/main" val="2098434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783E0-C3CF-5B8F-FA48-33BCAB33ED5F}"/>
              </a:ext>
            </a:extLst>
          </p:cNvPr>
          <p:cNvSpPr>
            <a:spLocks noGrp="1"/>
          </p:cNvSpPr>
          <p:nvPr>
            <p:ph type="title"/>
          </p:nvPr>
        </p:nvSpPr>
        <p:spPr/>
        <p:txBody>
          <a:bodyPr>
            <a:normAutofit/>
          </a:bodyPr>
          <a:lstStyle/>
          <a:p>
            <a:r>
              <a:rPr lang="en-US" dirty="0"/>
              <a:t>What Does God’s Faithfulness Mean to Us?</a:t>
            </a:r>
          </a:p>
        </p:txBody>
      </p:sp>
      <p:sp>
        <p:nvSpPr>
          <p:cNvPr id="3" name="Content Placeholder 2">
            <a:extLst>
              <a:ext uri="{FF2B5EF4-FFF2-40B4-BE49-F238E27FC236}">
                <a16:creationId xmlns:a16="http://schemas.microsoft.com/office/drawing/2014/main" id="{E5894075-3072-5933-2F61-5E2F2A3106E7}"/>
              </a:ext>
            </a:extLst>
          </p:cNvPr>
          <p:cNvSpPr>
            <a:spLocks noGrp="1"/>
          </p:cNvSpPr>
          <p:nvPr>
            <p:ph idx="1"/>
          </p:nvPr>
        </p:nvSpPr>
        <p:spPr/>
        <p:txBody>
          <a:bodyPr>
            <a:normAutofit/>
          </a:bodyPr>
          <a:lstStyle/>
          <a:p>
            <a:r>
              <a:rPr lang="en-US" dirty="0"/>
              <a:t>We serve a TRUSTWORTHY God—fear and obey Him!</a:t>
            </a:r>
          </a:p>
          <a:p>
            <a:endParaRPr lang="en-US" dirty="0"/>
          </a:p>
          <a:p>
            <a:r>
              <a:rPr lang="en-US" dirty="0"/>
              <a:t>We can have CONFIDENCE in Him—we are not hopeless.</a:t>
            </a:r>
          </a:p>
          <a:p>
            <a:endParaRPr lang="en-US" dirty="0"/>
          </a:p>
          <a:p>
            <a:r>
              <a:rPr lang="en-US" dirty="0"/>
              <a:t>We have nothing to fear and no need for EMBARRASSMENT.</a:t>
            </a:r>
          </a:p>
          <a:p>
            <a:endParaRPr lang="en-US" dirty="0"/>
          </a:p>
          <a:p>
            <a:r>
              <a:rPr lang="en-US" dirty="0"/>
              <a:t>We are motivated by His promises to greater HOLINESS.</a:t>
            </a:r>
          </a:p>
          <a:p>
            <a:endParaRPr lang="en-US" dirty="0"/>
          </a:p>
          <a:p>
            <a:r>
              <a:rPr lang="en-US" dirty="0"/>
              <a:t>We can speak FREELY to our King and remind Him of His promises.</a:t>
            </a:r>
          </a:p>
        </p:txBody>
      </p:sp>
    </p:spTree>
    <p:extLst>
      <p:ext uri="{BB962C8B-B14F-4D97-AF65-F5344CB8AC3E}">
        <p14:creationId xmlns:p14="http://schemas.microsoft.com/office/powerpoint/2010/main" val="5553113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Words>
  <Application>Microsoft Office PowerPoint</Application>
  <PresentationFormat>Widescreen</PresentationFormat>
  <Paragraphs>14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Corbel</vt:lpstr>
      <vt:lpstr>15_Office Theme</vt:lpstr>
      <vt:lpstr>PowerPoint Presentation</vt:lpstr>
      <vt:lpstr>PowerPoint Presentation</vt:lpstr>
      <vt:lpstr>PowerPoint Presentation</vt:lpstr>
      <vt:lpstr>What Does God’s Faithfulness Mean to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Allgor</dc:creator>
  <cp:lastModifiedBy>Daniel Allgor</cp:lastModifiedBy>
  <cp:revision>1</cp:revision>
  <dcterms:created xsi:type="dcterms:W3CDTF">2023-04-24T22:18:06Z</dcterms:created>
  <dcterms:modified xsi:type="dcterms:W3CDTF">2023-04-24T22:18:27Z</dcterms:modified>
</cp:coreProperties>
</file>