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507" r:id="rId2"/>
    <p:sldId id="6508" r:id="rId3"/>
    <p:sldId id="6509" r:id="rId4"/>
    <p:sldId id="651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ED5E-C11C-2EB5-7000-2638C71F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8306C-06A2-61B2-FEEC-9F79A9566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A7821-5836-C10A-83C8-DC6753DE3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3B22-DB11-A841-952D-34F461E1D9C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4F5D4-59B3-8BB0-2386-016FB84B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0F7D-8B9B-8531-E822-2A0EFCBD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BE8-8B68-C04E-B41B-B4E53D49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4D54-3ECB-7AD5-AD79-5AA7BAD8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36402-43CF-4736-FD89-BC2564A1E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713E3-2C6F-18F3-2756-F7830DA3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3B22-DB11-A841-952D-34F461E1D9C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BAA17-9690-3D89-D1F7-96B61C53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4D431-35F2-6ED1-683D-27C1243E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BE8-8B68-C04E-B41B-B4E53D49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5AD7C5-1CA4-A443-6050-F002BFC23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79DAF-4E01-82C7-6833-429875C5F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2424-4ADC-D083-D796-89257CD7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3B22-DB11-A841-952D-34F461E1D9C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D8C75-F9F7-0AD7-62EC-FA3B0AB7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254D1-D37B-964D-49FB-F2B20C9C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BE8-8B68-C04E-B41B-B4E53D49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2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177F-D818-31E7-36AC-16A4869F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EA72C-DB5E-5BA0-8CC7-177091341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 indent="0">
              <a:spcBef>
                <a:spcPts val="0"/>
              </a:spcBef>
              <a:buFont typeface="+mj-lt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0" indent="0">
              <a:spcBef>
                <a:spcPts val="0"/>
              </a:spcBef>
              <a:buFont typeface="+mj-lt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0" indent="0">
              <a:spcBef>
                <a:spcPts val="0"/>
              </a:spcBef>
              <a:buFont typeface="+mj-lt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0" indent="0">
              <a:spcBef>
                <a:spcPts val="0"/>
              </a:spcBef>
              <a:buFont typeface="+mj-lt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FFB78-0314-0B83-B86A-3388A020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3B22-DB11-A841-952D-34F461E1D9C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0B19B-4F2E-B155-1284-4F9DAB07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E5ED7-407F-6446-C709-5EC2102A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BE8-8B68-C04E-B41B-B4E53D49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DB62-89D3-CD9A-E13C-FE4D7F2F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D1E6D-CF2F-7F83-BEFC-A22BBC55B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1EEBA-D4EE-B62E-CF10-F1D5ACAC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3B22-DB11-A841-952D-34F461E1D9C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BD90D-5A99-79E7-4B38-8039ACCA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60323-66A8-2164-91F4-7DB2A900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BE8-8B68-C04E-B41B-B4E53D49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9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D3F5-BC11-BB90-7130-AD05C360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A6F55-F94A-DDCD-E442-43A09223D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E2954-C0AA-37D2-90A8-779BACA73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A88E4-1FD1-D8E9-BD6C-0E8F478A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3B22-DB11-A841-952D-34F461E1D9C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EB4F1-6B0A-04EF-789C-31ED5C16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D91D7-F417-A0E0-54D0-78C2E575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BE8-8B68-C04E-B41B-B4E53D49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1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87DC-4CA4-1CBF-F99C-AEF05BDE0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4CA54-60A7-5553-0674-2C615FCA5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2EACE-33B1-5068-1DCE-A4C77CBDE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3E2E7-D9A7-AA0F-B1C0-617132C13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FD5A1-B9FB-B3D2-CF5A-4C663D1A7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74773-D499-FFAF-BE58-0118251B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3B22-DB11-A841-952D-34F461E1D9C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9C271-FF89-95DB-B74C-664FC047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A7AB4A-D023-2143-B2F1-D93D20DE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BE8-8B68-C04E-B41B-B4E53D49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2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DD12-982A-BF0D-F3D4-AFDB485C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2857E-6CFD-3745-013F-BFE6B698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3B22-DB11-A841-952D-34F461E1D9C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592E9-E8E0-8161-1DE9-35C3F8AD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B2B26-0F59-6C58-0DB5-76166B34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BE8-8B68-C04E-B41B-B4E53D49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7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64634-DED3-7034-A164-70C04942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3B22-DB11-A841-952D-34F461E1D9C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60EDE-554D-452B-9F6E-D27D5368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75F16-8D43-E107-1131-051A307A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BE8-8B68-C04E-B41B-B4E53D49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8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AAD4-EBE3-4421-D3B1-ADC556D0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45DFD-20A9-CAD2-425F-9F098335B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D3C3D-8C31-4460-6D32-5BAB18A6B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626BB-0AB3-F67E-A89B-B887FDA0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3B22-DB11-A841-952D-34F461E1D9C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60D38-0852-8988-F4F4-1E18B2FF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1B439-59A5-8427-0D85-4DA42E3B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BE8-8B68-C04E-B41B-B4E53D49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E6422-E08D-509A-2970-9CAF36B7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5F3FE-BB3F-C572-652E-4B7177617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4AA31-A4C3-04E6-B0A1-8C8AB8518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2066B-6475-44BC-6B44-C97695B8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3B22-DB11-A841-952D-34F461E1D9C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7F0F7-604A-7266-3DE6-E0017C2F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24111-1E66-3791-F73E-A2C1AB75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BE8-8B68-C04E-B41B-B4E53D49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9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DBDA5-496A-5C42-A599-E1A6B593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6AC82-43C5-D419-E146-E015E605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64813-D108-35D5-274B-E23579E8C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3B22-DB11-A841-952D-34F461E1D9C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E7248-2325-0FB4-1289-A5CE3019C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D792A-EB90-74BB-1930-9CD70A9E3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6BE8-8B68-C04E-B41B-B4E53D49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4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5186E-3227-7739-BDA5-B878858DD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Entrust: to commit something to the care of someone.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God has entrusted His holy people with His word. </a:t>
            </a:r>
            <a:r>
              <a:rPr lang="en-US" b="0" dirty="0"/>
              <a:t>(Rom 3.2; Dt 4.8; Ps 147.19-20; Acts 7.38; Judges 2.9-11; Hosea 4.6; Jude 3)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Steward: is a person employed to manage one’s property or to take care of something.</a:t>
            </a:r>
          </a:p>
        </p:txBody>
      </p:sp>
    </p:spTree>
    <p:extLst>
      <p:ext uri="{BB962C8B-B14F-4D97-AF65-F5344CB8AC3E}">
        <p14:creationId xmlns:p14="http://schemas.microsoft.com/office/powerpoint/2010/main" val="1833635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793EF-8510-EA48-15B7-29E41B27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Since We’ve Been Entrusted With the Gospel…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F82FC-666A-2B83-6D52-02C946A44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Guard it—protect and preserve the gospel by holding fast to the gospel. </a:t>
            </a:r>
            <a:r>
              <a:rPr lang="en-US" b="0" dirty="0"/>
              <a:t>(1 Tim 6.20; 1.8-11; 2 Tim 1.13-14; 2 Tim 2.2; 2 </a:t>
            </a:r>
            <a:r>
              <a:rPr lang="en-US" b="0"/>
              <a:t>Cor 4.7)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Act like it—genuinely and intentionally seek to apply the gospel to every area of your life. </a:t>
            </a:r>
            <a:r>
              <a:rPr lang="en-US" b="0" dirty="0"/>
              <a:t>(1 Tim 4.12-16; 1 Cor 4.2; 2 Tim 3.16-17; Col 3.17-4.2, 5)</a:t>
            </a:r>
          </a:p>
        </p:txBody>
      </p:sp>
    </p:spTree>
    <p:extLst>
      <p:ext uri="{BB962C8B-B14F-4D97-AF65-F5344CB8AC3E}">
        <p14:creationId xmlns:p14="http://schemas.microsoft.com/office/powerpoint/2010/main" val="23394445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793EF-8510-EA48-15B7-29E41B27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Since We’ve Been Entrusted With the Gospel…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F82FC-666A-2B83-6D52-02C946A44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Don’t be ashamed of it—the gospel is worth suffering for. </a:t>
            </a:r>
            <a:r>
              <a:rPr lang="en-US" b="0" dirty="0"/>
              <a:t>(2 Tim 1.7-14)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Don’t allow anything to destroy it’s influence—sacrifice everything for the sake of the gospel. </a:t>
            </a:r>
            <a:r>
              <a:rPr lang="en-US" b="0" dirty="0"/>
              <a:t>(1 Cor 9)</a:t>
            </a:r>
          </a:p>
        </p:txBody>
      </p:sp>
    </p:spTree>
    <p:extLst>
      <p:ext uri="{BB962C8B-B14F-4D97-AF65-F5344CB8AC3E}">
        <p14:creationId xmlns:p14="http://schemas.microsoft.com/office/powerpoint/2010/main" val="9048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15_Office Theme</vt:lpstr>
      <vt:lpstr>PowerPoint Presentation</vt:lpstr>
      <vt:lpstr>PowerPoint Presentation</vt:lpstr>
      <vt:lpstr>Since We’ve Been Entrusted With the Gospel…</vt:lpstr>
      <vt:lpstr>Since We’ve Been Entrusted With the Gospel…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Allgor</dc:creator>
  <cp:lastModifiedBy>Daniel Allgor</cp:lastModifiedBy>
  <cp:revision>1</cp:revision>
  <dcterms:created xsi:type="dcterms:W3CDTF">2023-04-24T21:59:48Z</dcterms:created>
  <dcterms:modified xsi:type="dcterms:W3CDTF">2023-04-24T22:00:41Z</dcterms:modified>
</cp:coreProperties>
</file>