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6512" r:id="rId2"/>
    <p:sldId id="6513" r:id="rId3"/>
    <p:sldId id="6514" r:id="rId4"/>
    <p:sldId id="6515" r:id="rId5"/>
    <p:sldId id="6516" r:id="rId6"/>
    <p:sldId id="6517" r:id="rId7"/>
    <p:sldId id="6518" r:id="rId8"/>
    <p:sldId id="6519" r:id="rId9"/>
    <p:sldId id="6520" r:id="rId10"/>
    <p:sldId id="6521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4" autoAdjust="0"/>
    <p:restoredTop sz="94660"/>
  </p:normalViewPr>
  <p:slideViewPr>
    <p:cSldViewPr snapToGrid="0">
      <p:cViewPr varScale="1">
        <p:scale>
          <a:sx n="121" d="100"/>
          <a:sy n="121" d="100"/>
        </p:scale>
        <p:origin x="45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9-21T21:29:10.21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1 0 32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30T01:46:50.51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1 0 32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30T01:46:50.51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1 0 32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30T01:57:12.33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1 0 32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30T02:02:24.45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1 0 32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30T02:16:01.43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1 0 32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EE56D6-F195-48D7-978E-7EE16D4304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56946" y="1104900"/>
            <a:ext cx="8376514" cy="3120504"/>
          </a:xfrm>
        </p:spPr>
        <p:txBody>
          <a:bodyPr anchor="b">
            <a:normAutofit/>
          </a:bodyPr>
          <a:lstStyle>
            <a:lvl1pPr algn="ctr">
              <a:lnSpc>
                <a:spcPct val="110000"/>
              </a:lnSpc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0A72F42-5C88-4F7D-803B-C371B570D7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08039" y="4442385"/>
            <a:ext cx="6074328" cy="984023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i="0" spc="16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0384F3-2D6A-49F6-8F79-F3955E9048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9259A-1FE3-4FF9-8A07-BDD8177164ED}" type="datetime4">
              <a:rPr lang="en-US" smtClean="0"/>
              <a:t>April 24, 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363F32-CD31-4801-BAE4-09EEB12629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D5D34C-49ED-4ADB-8693-73B790764F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911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F0171A2-02C1-4543-8B6B-FCF7E69712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050879" y="1825625"/>
            <a:ext cx="9810604" cy="4516696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95027C-A386-44E4-AFE1-33AFFDA3AD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C3C8F-D4A7-4EAD-92AD-82C91CB8BB85}" type="datetime4">
              <a:rPr lang="en-US" smtClean="0"/>
              <a:t>April 24, 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1BF710-0558-4457-825D-48713CAED3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A7F93D-5DC3-4C36-AEB0-79CDB15C31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87CFC0C8-11FE-4003-B2D6-B7B8E27905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6304784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CEB41C5-3638-439D-BA61-4DAA142226E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1" y="464025"/>
            <a:ext cx="2161540" cy="5800298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99B91A0-A376-483C-926E-189F376E55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464023"/>
            <a:ext cx="7886700" cy="580029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14134E-B7D5-4664-BB2E-6A98ED630A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11D41-E33C-4BC7-8272-37E8417FD097}" type="datetime4">
              <a:rPr lang="en-US" smtClean="0"/>
              <a:t>April 24, 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A54E2A-B1CE-4F2E-9D9A-D47E514D59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E7C304-46A8-4179-87A2-B8CC10BAAF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47719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A7B333-9E16-4502-96B5-3F586B7E00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ED0795-5EC7-4FF8-9FC7-22AFA3C552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A2DA5B-9862-4A23-8FEC-5C1ABC2EEF1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 rot="5400000">
            <a:off x="10506456" y="5074920"/>
            <a:ext cx="2647667" cy="365125"/>
          </a:xfrm>
        </p:spPr>
        <p:txBody>
          <a:bodyPr/>
          <a:lstStyle/>
          <a:p>
            <a:fld id="{5D340FED-6E95-4177-A7EF-CD303B9E611D}" type="datetime4">
              <a:rPr lang="en-US" smtClean="0"/>
              <a:t>April 24, 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3D9A4B-0DA7-46BB-9DCE-3F26075C44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10451592" y="1408176"/>
            <a:ext cx="277049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6A7C47-81AC-431C-A7C3-2BC71AD144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58016" y="3136392"/>
            <a:ext cx="545911" cy="580029"/>
          </a:xfrm>
        </p:spPr>
        <p:txBody>
          <a:bodyPr/>
          <a:lstStyle/>
          <a:p>
            <a:fld id="{9D4AEF59-F28E-467C-9EA3-92D1CFAD47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9699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BD2E47-4DC7-46C4-9407-FA4CF7E0AA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2513" y="1709738"/>
            <a:ext cx="9087774" cy="3438524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F7B502-122E-4177-A408-FC436A2542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52513" y="5148262"/>
            <a:ext cx="8844522" cy="1138238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229696-2AEF-4765-B33E-7DA328E464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962CB-39AD-45A9-800F-54DAB53D6021}" type="datetime4">
              <a:rPr lang="en-US" smtClean="0"/>
              <a:t>April 24, 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29B2E4-2F1C-4FEE-AAB2-4FCC3EEFD1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27D4B8-E107-480A-AA17-261CA49BBB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18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B8BAE8-3305-4F08-BECB-56AD7FD4E4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7021AC-6D8D-4D24-8B01-8AE8F41BE4B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50878" y="1825624"/>
            <a:ext cx="4473622" cy="4460875"/>
          </a:xfrm>
        </p:spPr>
        <p:txBody>
          <a:bodyPr/>
          <a:lstStyle>
            <a:lvl2pPr marL="274320" indent="0">
              <a:buFontTx/>
              <a:buNone/>
              <a:defRPr/>
            </a:lvl2pPr>
            <a:lvl3pPr marL="502920">
              <a:defRPr/>
            </a:lvl3pPr>
            <a:lvl4pPr marL="548640" indent="0">
              <a:buFontTx/>
              <a:buNone/>
              <a:defRPr/>
            </a:lvl4pPr>
            <a:lvl5pPr marL="731520"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8E7F49C-3DB3-40B7-89B3-E3BC32FC11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844540" y="1825624"/>
            <a:ext cx="5016943" cy="44608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E33D58-BDF5-4F1F-806B-0491CB3624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DF93D-55AB-4606-B9D7-742F1FC51983}" type="datetime4">
              <a:rPr lang="en-US" smtClean="0"/>
              <a:t>April 24, 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8BCBFD-1FE1-441A-B3AF-C3E7E7B8D1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0CE272-E6FB-455B-BACB-2471D66D95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5199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73A4FB-9EF5-4D6C-A275-2DE1077A29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1563" y="1835219"/>
            <a:ext cx="4452938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1" i="0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DC9972A-4D34-4A9F-84EB-8D64A703B5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71562" y="2717801"/>
            <a:ext cx="4452938" cy="3559452"/>
          </a:xfrm>
        </p:spPr>
        <p:txBody>
          <a:bodyPr/>
          <a:lstStyle>
            <a:lvl2pPr marL="274320" indent="0">
              <a:buFontTx/>
              <a:buNone/>
              <a:defRPr/>
            </a:lvl2pPr>
            <a:lvl3pPr marL="548640">
              <a:defRPr/>
            </a:lvl3pPr>
            <a:lvl4pPr marL="594360" indent="0">
              <a:buFontTx/>
              <a:buNone/>
              <a:defRPr/>
            </a:lvl4pPr>
            <a:lvl5pPr marL="822960"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DBBDDE3-C8D7-4600-8259-24E1F8118A4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844540" y="1835219"/>
            <a:ext cx="5016943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1" i="0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4649FFF-44C7-4256-AFE1-C5457C7AB50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844540" y="2717800"/>
            <a:ext cx="5016943" cy="3559453"/>
          </a:xfrm>
        </p:spPr>
        <p:txBody>
          <a:bodyPr/>
          <a:lstStyle>
            <a:lvl2pPr marL="457200" indent="0">
              <a:buNone/>
              <a:defRPr/>
            </a:lvl2pPr>
            <a:lvl3pPr marL="548640">
              <a:defRPr/>
            </a:lvl3pPr>
            <a:lvl4pPr marL="594360" indent="0">
              <a:buFontTx/>
              <a:buNone/>
              <a:defRPr/>
            </a:lvl4pPr>
            <a:lvl5pPr marL="822960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BEC6ACF-080E-4B7C-B0C0-77E90C16E9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2841D-FB5C-47AB-B2FF-32E855C1EA71}" type="datetime4">
              <a:rPr lang="en-US" smtClean="0"/>
              <a:t>April 24, 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9A68C0B-BC90-4ADA-B6E6-2B30BFF9E7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3BCE559-C82B-4E27-965B-4AC3C66FC8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itle 11">
            <a:extLst>
              <a:ext uri="{FF2B5EF4-FFF2-40B4-BE49-F238E27FC236}">
                <a16:creationId xmlns:a16="http://schemas.microsoft.com/office/drawing/2014/main" id="{3752B99E-38EC-4745-889B-124D347596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7410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3DE7304-D393-47F0-ACCC-1F72EFCCE7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537E9-D174-424D-BEE8-AFC4CA5F9F97}" type="datetime4">
              <a:rPr lang="en-US" smtClean="0"/>
              <a:t>April 24, 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68451FF-032D-4787-BA4B-5EB415494A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9B7511D-7256-4A08-BF62-3B3F821A6F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03FCDA27-1C47-4EA1-A160-EC91FD88BC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67966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6DE8ADA-7BF8-433A-8770-61C690F37D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A44C0-F7AC-49C2-8289-1E7A86D9FB50}" type="datetime4">
              <a:rPr lang="en-US" smtClean="0"/>
              <a:t>April 24, 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6357B86-EC22-49C6-BBC6-639D57D1AF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D63764B-CF91-4C81-B4C3-5B5E5A9736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254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8E4801-B0C7-4458-B413-24D6E68FAA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3633" y="457200"/>
            <a:ext cx="4170355" cy="1917509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FA0C76-733A-488A-89FB-7D04FD64BD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81637" y="457200"/>
            <a:ext cx="5562601" cy="59436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D45B9DE-016A-4B31-BB52-99C76E28B4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63633" y="2374708"/>
            <a:ext cx="4170355" cy="402609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2ED6CC3-66DD-4D9A-A9C7-F588BA88C9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B84BC-6E78-40D1-8831-40AB1F596614}" type="datetime4">
              <a:rPr lang="en-US" smtClean="0"/>
              <a:t>April 24, 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359FC8-04EF-4F7D-8E43-4EE0E95DA9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71C964-4227-4DEE-87A1-026162DDF6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0982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F0EB4E-D4BB-4C86-A820-63474E5A40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2038" y="457199"/>
            <a:ext cx="3913241" cy="192881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4FA99A1-8FAF-415D-A399-1B2C2A0F230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257752" y="457200"/>
            <a:ext cx="6110288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4A15BEE-9915-4637-85A2-2AF2872C72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62038" y="2386013"/>
            <a:ext cx="3913241" cy="4014787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73427C-3B67-4ED4-925D-04B9C09AA5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A080F-3961-4D42-BEDE-84A1FED032F1}" type="datetime4">
              <a:rPr lang="en-US" smtClean="0"/>
              <a:t>April 24, 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B5DAFD-22DE-4E9E-9C72-B16C1F273D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E8EE99-49CC-4A30-8ADA-39EFD8DAA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8780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customXml" Target="../ink/ink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 person in a dark room&#10;&#10;Description automatically generated">
            <a:extLst>
              <a:ext uri="{FF2B5EF4-FFF2-40B4-BE49-F238E27FC236}">
                <a16:creationId xmlns:a16="http://schemas.microsoft.com/office/drawing/2014/main" id="{DEB2E8C4-C3E7-4048-A43D-9859510CFA98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05744" y="0"/>
            <a:ext cx="1286256" cy="6858000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AFBD2E1-C16B-4996-869C-DD03823A80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0879" y="609601"/>
            <a:ext cx="9810604" cy="12160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44DB6A-ED8E-4755-BC7A-B7AA652442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50879" y="1825624"/>
            <a:ext cx="9810604" cy="44287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F5CE27-B558-4B88-ACE3-B704231277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 rot="5400000">
            <a:off x="10509243" y="5071825"/>
            <a:ext cx="26476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 spc="300" baseline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defRPr>
            </a:lvl1pPr>
          </a:lstStyle>
          <a:p>
            <a:fld id="{A33960BD-7AC1-4217-9611-AAA56D3EE38F}" type="datetime4">
              <a:rPr lang="en-US" smtClean="0"/>
              <a:pPr/>
              <a:t>April 24, 2023</a:t>
            </a:fld>
            <a:endParaRPr lang="en-US" dirty="0">
              <a:latin typeface="+mn-lt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CE5D61-F203-4F00-9CF1-AB0AE493700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10447827" y="1407402"/>
            <a:ext cx="27704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cap="all" spc="300" baseline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defRPr>
            </a:lvl1pPr>
          </a:lstStyle>
          <a:p>
            <a:endParaRPr lang="en-US" dirty="0">
              <a:latin typeface="+mn-lt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FF38BD-5F38-4F6E-B5DD-EB1AF06002E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0121" y="3138985"/>
            <a:ext cx="545911" cy="58002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defRPr>
            </a:lvl1pPr>
          </a:lstStyle>
          <a:p>
            <a:fld id="{9D4AEF59-F28E-467C-9EA3-92D1CFAD475A}" type="slidenum">
              <a:rPr lang="en-US" smtClean="0"/>
              <a:pPr/>
              <a:t>‹#›</a:t>
            </a:fld>
            <a:endParaRPr lang="en-US">
              <a:latin typeface="+mn-lt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18" name="Ink 17">
                <a:extLst>
                  <a:ext uri="{FF2B5EF4-FFF2-40B4-BE49-F238E27FC236}">
                    <a16:creationId xmlns:a16="http://schemas.microsoft.com/office/drawing/2014/main" id="{24D29CCB-7956-4E3E-8880-304085F04BF4}"/>
                  </a:ext>
                </a:extLst>
              </p14:cNvPr>
              <p14:cNvContentPartPr/>
              <p14:nvPr/>
            </p14:nvContentPartPr>
            <p14:xfrm>
              <a:off x="12490710" y="6342652"/>
              <a:ext cx="360" cy="360"/>
            </p14:xfrm>
          </p:contentPart>
        </mc:Choice>
        <mc:Fallback xmlns="">
          <p:pic>
            <p:nvPicPr>
              <p:cNvPr id="18" name="Ink 17">
                <a:extLst>
                  <a:ext uri="{FF2B5EF4-FFF2-40B4-BE49-F238E27FC236}">
                    <a16:creationId xmlns:a16="http://schemas.microsoft.com/office/drawing/2014/main" id="{24D29CCB-7956-4E3E-8880-304085F04BF4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12481710" y="6333652"/>
                <a:ext cx="18000" cy="18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4188429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914400" rtl="0" eaLnBrk="1" latinLnBrk="0" hangingPunct="1">
        <a:lnSpc>
          <a:spcPct val="110000"/>
        </a:lnSpc>
        <a:spcBef>
          <a:spcPct val="0"/>
        </a:spcBef>
        <a:buNone/>
        <a:defRPr sz="2800" kern="1200" cap="all" spc="600" baseline="0">
          <a:solidFill>
            <a:schemeClr val="tx1">
              <a:lumMod val="85000"/>
              <a:lumOff val="15000"/>
            </a:schemeClr>
          </a:solidFill>
          <a:latin typeface="+mj-lt"/>
          <a:ea typeface="Batang" panose="02030600000101010101" pitchFamily="18" charset="-127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SzPct val="80000"/>
        <a:buFont typeface="Arial" panose="020B0604020202020204" pitchFamily="34" charset="0"/>
        <a:buChar char="•"/>
        <a:defRPr sz="2000" kern="1200" spc="50" baseline="0">
          <a:solidFill>
            <a:schemeClr val="tx1">
              <a:lumMod val="85000"/>
              <a:lumOff val="15000"/>
            </a:schemeClr>
          </a:solidFill>
          <a:latin typeface="+mn-lt"/>
          <a:ea typeface="Batang" panose="02030600000101010101" pitchFamily="18" charset="-127"/>
          <a:cs typeface="+mn-cs"/>
        </a:defRPr>
      </a:lvl1pPr>
      <a:lvl2pPr marL="274320" indent="0" algn="l" defTabSz="914400" rtl="0" eaLnBrk="1" latinLnBrk="0" hangingPunct="1">
        <a:lnSpc>
          <a:spcPct val="100000"/>
        </a:lnSpc>
        <a:spcBef>
          <a:spcPts val="500"/>
        </a:spcBef>
        <a:buFontTx/>
        <a:buNone/>
        <a:defRPr sz="1800" kern="1200" spc="50" baseline="0">
          <a:solidFill>
            <a:schemeClr val="tx1">
              <a:lumMod val="85000"/>
              <a:lumOff val="15000"/>
            </a:schemeClr>
          </a:solidFill>
          <a:latin typeface="+mn-lt"/>
          <a:ea typeface="Batang" panose="02030600000101010101" pitchFamily="18" charset="-127"/>
          <a:cs typeface="+mn-cs"/>
        </a:defRPr>
      </a:lvl2pPr>
      <a:lvl3pPr marL="605790" indent="-285750" algn="l" defTabSz="914400" rtl="0" eaLnBrk="1" latinLnBrk="0" hangingPunct="1">
        <a:lnSpc>
          <a:spcPct val="100000"/>
        </a:lnSpc>
        <a:spcBef>
          <a:spcPts val="500"/>
        </a:spcBef>
        <a:buSzPct val="80000"/>
        <a:buFont typeface="Arial" panose="020B0604020202020204" pitchFamily="34" charset="0"/>
        <a:buChar char="•"/>
        <a:defRPr sz="1600" kern="1200" spc="50" baseline="0">
          <a:solidFill>
            <a:schemeClr val="tx1">
              <a:lumMod val="85000"/>
              <a:lumOff val="15000"/>
            </a:schemeClr>
          </a:solidFill>
          <a:latin typeface="+mn-lt"/>
          <a:ea typeface="Batang" panose="02030600000101010101" pitchFamily="18" charset="-127"/>
          <a:cs typeface="+mn-cs"/>
        </a:defRPr>
      </a:lvl3pPr>
      <a:lvl4pPr marL="630936" indent="0" algn="l" defTabSz="914400" rtl="0" eaLnBrk="1" latinLnBrk="0" hangingPunct="1">
        <a:lnSpc>
          <a:spcPct val="100000"/>
        </a:lnSpc>
        <a:spcBef>
          <a:spcPts val="500"/>
        </a:spcBef>
        <a:buFontTx/>
        <a:buNone/>
        <a:defRPr sz="1400" kern="1200" spc="50" baseline="0">
          <a:solidFill>
            <a:schemeClr val="tx1">
              <a:lumMod val="85000"/>
              <a:lumOff val="15000"/>
            </a:schemeClr>
          </a:solidFill>
          <a:latin typeface="+mn-lt"/>
          <a:ea typeface="Batang" panose="02030600000101010101" pitchFamily="18" charset="-127"/>
          <a:cs typeface="+mn-cs"/>
        </a:defRPr>
      </a:lvl4pPr>
      <a:lvl5pPr marL="822960" indent="-228600" algn="l" defTabSz="914400" rtl="0" eaLnBrk="1" latinLnBrk="0" hangingPunct="1">
        <a:lnSpc>
          <a:spcPct val="100000"/>
        </a:lnSpc>
        <a:spcBef>
          <a:spcPts val="500"/>
        </a:spcBef>
        <a:buSzPct val="80000"/>
        <a:buFont typeface="Arial" panose="020B0604020202020204" pitchFamily="34" charset="0"/>
        <a:buChar char="•"/>
        <a:defRPr sz="1400" kern="1200" spc="50" baseline="0">
          <a:solidFill>
            <a:schemeClr val="tx1">
              <a:lumMod val="85000"/>
              <a:lumOff val="15000"/>
            </a:schemeClr>
          </a:solidFill>
          <a:latin typeface="+mn-lt"/>
          <a:ea typeface="Batang" panose="02030600000101010101" pitchFamily="18" charset="-127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ustomXml" Target="../ink/ink6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ustomXml" Target="../ink/ink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ustomXml" Target="../ink/ink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ustomXml" Target="../ink/ink4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ustomXml" Target="../ink/ink5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7DA3C418-758E-4180-A5D0-8655D68045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Bembo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8C8EF06-5EC3-4883-AFAF-D74FF46550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135971" cy="6871648"/>
          </a:xfrm>
          <a:prstGeom prst="rect">
            <a:avLst/>
          </a:prstGeom>
          <a:solidFill>
            <a:srgbClr val="82766A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Bembo"/>
              <a:ea typeface="+mn-ea"/>
              <a:cs typeface="+mn-cs"/>
            </a:endParaRPr>
          </a:p>
        </p:txBody>
      </p:sp>
      <p:pic>
        <p:nvPicPr>
          <p:cNvPr id="5" name="Picture 4" descr="A picture containing text, grass, nature, mountain&#10;&#10;Description automatically generated">
            <a:extLst>
              <a:ext uri="{FF2B5EF4-FFF2-40B4-BE49-F238E27FC236}">
                <a16:creationId xmlns:a16="http://schemas.microsoft.com/office/drawing/2014/main" id="{0B115D61-7152-4D80-C43D-599ABACBF8B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96" r="19162" b="-1"/>
          <a:stretch/>
        </p:blipFill>
        <p:spPr>
          <a:xfrm>
            <a:off x="3584196" y="-1"/>
            <a:ext cx="8607807" cy="6871647"/>
          </a:xfrm>
          <a:custGeom>
            <a:avLst/>
            <a:gdLst/>
            <a:ahLst/>
            <a:cxnLst/>
            <a:rect l="l" t="t" r="r" b="b"/>
            <a:pathLst>
              <a:path w="8607807" h="6858000">
                <a:moveTo>
                  <a:pt x="8607807" y="0"/>
                </a:moveTo>
                <a:lnTo>
                  <a:pt x="8607807" y="6858000"/>
                </a:lnTo>
                <a:lnTo>
                  <a:pt x="2049693" y="6858000"/>
                </a:lnTo>
                <a:lnTo>
                  <a:pt x="1546051" y="6858000"/>
                </a:lnTo>
                <a:lnTo>
                  <a:pt x="1535751" y="6815348"/>
                </a:lnTo>
                <a:cubicBezTo>
                  <a:pt x="1530460" y="6761684"/>
                  <a:pt x="1515370" y="6604898"/>
                  <a:pt x="1514301" y="6536022"/>
                </a:cubicBezTo>
                <a:cubicBezTo>
                  <a:pt x="1518045" y="6478504"/>
                  <a:pt x="1528503" y="6437797"/>
                  <a:pt x="1529339" y="6402088"/>
                </a:cubicBezTo>
                <a:cubicBezTo>
                  <a:pt x="1525062" y="6346650"/>
                  <a:pt x="1502062" y="6294623"/>
                  <a:pt x="1493941" y="6256398"/>
                </a:cubicBezTo>
                <a:cubicBezTo>
                  <a:pt x="1502669" y="6241770"/>
                  <a:pt x="1469920" y="6187857"/>
                  <a:pt x="1480613" y="6172741"/>
                </a:cubicBezTo>
                <a:cubicBezTo>
                  <a:pt x="1481020" y="6152279"/>
                  <a:pt x="1458164" y="6048753"/>
                  <a:pt x="1443364" y="6006407"/>
                </a:cubicBezTo>
                <a:cubicBezTo>
                  <a:pt x="1426694" y="5958900"/>
                  <a:pt x="1390307" y="5908317"/>
                  <a:pt x="1380584" y="5887691"/>
                </a:cubicBezTo>
                <a:cubicBezTo>
                  <a:pt x="1370860" y="5867065"/>
                  <a:pt x="1392244" y="5909118"/>
                  <a:pt x="1385023" y="5882650"/>
                </a:cubicBezTo>
                <a:cubicBezTo>
                  <a:pt x="1377800" y="5856181"/>
                  <a:pt x="1345702" y="5759038"/>
                  <a:pt x="1337254" y="5728879"/>
                </a:cubicBezTo>
                <a:cubicBezTo>
                  <a:pt x="1353956" y="5727462"/>
                  <a:pt x="1323673" y="5710676"/>
                  <a:pt x="1334321" y="5701696"/>
                </a:cubicBezTo>
                <a:cubicBezTo>
                  <a:pt x="1343675" y="5695367"/>
                  <a:pt x="1336672" y="5688797"/>
                  <a:pt x="1335877" y="5681564"/>
                </a:cubicBezTo>
                <a:cubicBezTo>
                  <a:pt x="1343201" y="5672524"/>
                  <a:pt x="1329617" y="5640839"/>
                  <a:pt x="1319978" y="5632219"/>
                </a:cubicBezTo>
                <a:cubicBezTo>
                  <a:pt x="1286551" y="5611011"/>
                  <a:pt x="1310947" y="5568721"/>
                  <a:pt x="1285321" y="5551224"/>
                </a:cubicBezTo>
                <a:cubicBezTo>
                  <a:pt x="1281540" y="5545203"/>
                  <a:pt x="1279983" y="5539432"/>
                  <a:pt x="1279815" y="5533855"/>
                </a:cubicBezTo>
                <a:lnTo>
                  <a:pt x="1282507" y="5518422"/>
                </a:lnTo>
                <a:lnTo>
                  <a:pt x="1289604" y="5514404"/>
                </a:lnTo>
                <a:lnTo>
                  <a:pt x="1287766" y="5504772"/>
                </a:lnTo>
                <a:lnTo>
                  <a:pt x="1288829" y="5502102"/>
                </a:lnTo>
                <a:cubicBezTo>
                  <a:pt x="1290896" y="5497007"/>
                  <a:pt x="1292688" y="5491968"/>
                  <a:pt x="1293373" y="5486914"/>
                </a:cubicBezTo>
                <a:cubicBezTo>
                  <a:pt x="1288690" y="5472938"/>
                  <a:pt x="1272696" y="5448436"/>
                  <a:pt x="1260736" y="5418245"/>
                </a:cubicBezTo>
                <a:cubicBezTo>
                  <a:pt x="1238579" y="5385699"/>
                  <a:pt x="1238884" y="5340972"/>
                  <a:pt x="1221610" y="5305770"/>
                </a:cubicBezTo>
                <a:lnTo>
                  <a:pt x="1216099" y="5298785"/>
                </a:lnTo>
                <a:lnTo>
                  <a:pt x="1217278" y="5268992"/>
                </a:lnTo>
                <a:cubicBezTo>
                  <a:pt x="1221588" y="5263843"/>
                  <a:pt x="1222716" y="5256480"/>
                  <a:pt x="1218469" y="5250149"/>
                </a:cubicBezTo>
                <a:lnTo>
                  <a:pt x="1206220" y="5142322"/>
                </a:lnTo>
                <a:cubicBezTo>
                  <a:pt x="1205294" y="5106716"/>
                  <a:pt x="1196908" y="5091595"/>
                  <a:pt x="1212921" y="5036513"/>
                </a:cubicBezTo>
                <a:cubicBezTo>
                  <a:pt x="1234138" y="4978012"/>
                  <a:pt x="1204801" y="4893378"/>
                  <a:pt x="1212183" y="4827738"/>
                </a:cubicBezTo>
                <a:cubicBezTo>
                  <a:pt x="1183151" y="4792886"/>
                  <a:pt x="1209228" y="4811487"/>
                  <a:pt x="1202048" y="4774693"/>
                </a:cubicBezTo>
                <a:cubicBezTo>
                  <a:pt x="1202483" y="4751423"/>
                  <a:pt x="1202919" y="4728152"/>
                  <a:pt x="1203354" y="4704882"/>
                </a:cubicBezTo>
                <a:lnTo>
                  <a:pt x="1201502" y="4691500"/>
                </a:lnTo>
                <a:lnTo>
                  <a:pt x="1194919" y="4687895"/>
                </a:lnTo>
                <a:lnTo>
                  <a:pt x="1187792" y="4667873"/>
                </a:lnTo>
                <a:cubicBezTo>
                  <a:pt x="1186060" y="4660351"/>
                  <a:pt x="1185291" y="4652220"/>
                  <a:pt x="1186080" y="4643189"/>
                </a:cubicBezTo>
                <a:cubicBezTo>
                  <a:pt x="1199189" y="4613276"/>
                  <a:pt x="1167081" y="4562691"/>
                  <a:pt x="1184722" y="4525834"/>
                </a:cubicBezTo>
                <a:cubicBezTo>
                  <a:pt x="1182407" y="4490142"/>
                  <a:pt x="1175424" y="4451369"/>
                  <a:pt x="1172188" y="4429037"/>
                </a:cubicBezTo>
                <a:cubicBezTo>
                  <a:pt x="1161331" y="4419671"/>
                  <a:pt x="1178123" y="4389539"/>
                  <a:pt x="1165306" y="4391841"/>
                </a:cubicBezTo>
                <a:cubicBezTo>
                  <a:pt x="1171061" y="4381101"/>
                  <a:pt x="1173552" y="4338138"/>
                  <a:pt x="1168602" y="4327040"/>
                </a:cubicBezTo>
                <a:lnTo>
                  <a:pt x="1178384" y="4271714"/>
                </a:lnTo>
                <a:lnTo>
                  <a:pt x="1177294" y="4266170"/>
                </a:lnTo>
                <a:cubicBezTo>
                  <a:pt x="1177138" y="4260404"/>
                  <a:pt x="1177520" y="4242660"/>
                  <a:pt x="1177448" y="4237120"/>
                </a:cubicBezTo>
                <a:cubicBezTo>
                  <a:pt x="1177252" y="4235726"/>
                  <a:pt x="1177058" y="4234331"/>
                  <a:pt x="1176863" y="4232937"/>
                </a:cubicBezTo>
                <a:lnTo>
                  <a:pt x="1162386" y="4198811"/>
                </a:lnTo>
                <a:cubicBezTo>
                  <a:pt x="1162950" y="4194190"/>
                  <a:pt x="1174655" y="4191224"/>
                  <a:pt x="1174343" y="4184054"/>
                </a:cubicBezTo>
                <a:lnTo>
                  <a:pt x="1160516" y="4155792"/>
                </a:lnTo>
                <a:lnTo>
                  <a:pt x="1161365" y="4150364"/>
                </a:lnTo>
                <a:lnTo>
                  <a:pt x="1144878" y="4068165"/>
                </a:lnTo>
                <a:lnTo>
                  <a:pt x="1123687" y="3997737"/>
                </a:lnTo>
                <a:lnTo>
                  <a:pt x="1096720" y="3746801"/>
                </a:lnTo>
                <a:cubicBezTo>
                  <a:pt x="1083618" y="3632695"/>
                  <a:pt x="1064313" y="3629437"/>
                  <a:pt x="1047682" y="3510652"/>
                </a:cubicBezTo>
                <a:cubicBezTo>
                  <a:pt x="1048550" y="3470281"/>
                  <a:pt x="1049418" y="3429910"/>
                  <a:pt x="1050285" y="3389539"/>
                </a:cubicBezTo>
                <a:lnTo>
                  <a:pt x="1030166" y="3314219"/>
                </a:lnTo>
                <a:lnTo>
                  <a:pt x="1034128" y="3253967"/>
                </a:lnTo>
                <a:lnTo>
                  <a:pt x="1007751" y="3192563"/>
                </a:lnTo>
                <a:cubicBezTo>
                  <a:pt x="1003323" y="3186732"/>
                  <a:pt x="1001150" y="3181063"/>
                  <a:pt x="1000384" y="3175520"/>
                </a:cubicBezTo>
                <a:cubicBezTo>
                  <a:pt x="1000734" y="3170366"/>
                  <a:pt x="1001085" y="3165212"/>
                  <a:pt x="1001435" y="3160058"/>
                </a:cubicBezTo>
                <a:lnTo>
                  <a:pt x="968918" y="3106456"/>
                </a:lnTo>
                <a:cubicBezTo>
                  <a:pt x="957125" y="3086347"/>
                  <a:pt x="955617" y="3059144"/>
                  <a:pt x="934483" y="3025607"/>
                </a:cubicBezTo>
                <a:cubicBezTo>
                  <a:pt x="914631" y="2991085"/>
                  <a:pt x="908933" y="2999692"/>
                  <a:pt x="879229" y="2942341"/>
                </a:cubicBezTo>
                <a:cubicBezTo>
                  <a:pt x="850845" y="2891400"/>
                  <a:pt x="820829" y="2801223"/>
                  <a:pt x="798666" y="2755714"/>
                </a:cubicBezTo>
                <a:cubicBezTo>
                  <a:pt x="773970" y="2709171"/>
                  <a:pt x="758278" y="2710053"/>
                  <a:pt x="746962" y="2689587"/>
                </a:cubicBezTo>
                <a:lnTo>
                  <a:pt x="712796" y="2609586"/>
                </a:lnTo>
                <a:lnTo>
                  <a:pt x="697701" y="2594856"/>
                </a:lnTo>
                <a:cubicBezTo>
                  <a:pt x="697743" y="2593626"/>
                  <a:pt x="697784" y="2592396"/>
                  <a:pt x="697823" y="2591165"/>
                </a:cubicBezTo>
                <a:lnTo>
                  <a:pt x="679645" y="2567493"/>
                </a:lnTo>
                <a:lnTo>
                  <a:pt x="680789" y="2566723"/>
                </a:lnTo>
                <a:cubicBezTo>
                  <a:pt x="682946" y="2564457"/>
                  <a:pt x="683757" y="2561765"/>
                  <a:pt x="681771" y="2558109"/>
                </a:cubicBezTo>
                <a:cubicBezTo>
                  <a:pt x="705290" y="2557210"/>
                  <a:pt x="688388" y="2553357"/>
                  <a:pt x="680456" y="2542663"/>
                </a:cubicBezTo>
                <a:cubicBezTo>
                  <a:pt x="679482" y="2529115"/>
                  <a:pt x="677183" y="2488664"/>
                  <a:pt x="675922" y="2476820"/>
                </a:cubicBezTo>
                <a:lnTo>
                  <a:pt x="672894" y="2471591"/>
                </a:lnTo>
                <a:lnTo>
                  <a:pt x="673143" y="2471379"/>
                </a:lnTo>
                <a:cubicBezTo>
                  <a:pt x="673152" y="2470017"/>
                  <a:pt x="672405" y="2468214"/>
                  <a:pt x="670567" y="2465654"/>
                </a:cubicBezTo>
                <a:lnTo>
                  <a:pt x="667369" y="2462052"/>
                </a:lnTo>
                <a:lnTo>
                  <a:pt x="661495" y="2451906"/>
                </a:lnTo>
                <a:cubicBezTo>
                  <a:pt x="661510" y="2450510"/>
                  <a:pt x="661525" y="2449113"/>
                  <a:pt x="661540" y="2447717"/>
                </a:cubicBezTo>
                <a:lnTo>
                  <a:pt x="664540" y="2445047"/>
                </a:lnTo>
                <a:lnTo>
                  <a:pt x="663581" y="2444265"/>
                </a:lnTo>
                <a:cubicBezTo>
                  <a:pt x="653014" y="2439598"/>
                  <a:pt x="642406" y="2441014"/>
                  <a:pt x="663129" y="2421760"/>
                </a:cubicBezTo>
                <a:cubicBezTo>
                  <a:pt x="643271" y="2409372"/>
                  <a:pt x="657229" y="2399993"/>
                  <a:pt x="650205" y="2375201"/>
                </a:cubicBezTo>
                <a:cubicBezTo>
                  <a:pt x="634911" y="2369643"/>
                  <a:pt x="634260" y="2360648"/>
                  <a:pt x="638008" y="2350147"/>
                </a:cubicBezTo>
                <a:cubicBezTo>
                  <a:pt x="621083" y="2329939"/>
                  <a:pt x="620949" y="2305558"/>
                  <a:pt x="609851" y="2279762"/>
                </a:cubicBezTo>
                <a:lnTo>
                  <a:pt x="585585" y="2151458"/>
                </a:lnTo>
                <a:lnTo>
                  <a:pt x="581391" y="2148616"/>
                </a:lnTo>
                <a:cubicBezTo>
                  <a:pt x="578821" y="2146496"/>
                  <a:pt x="577525" y="2144881"/>
                  <a:pt x="577083" y="2143541"/>
                </a:cubicBezTo>
                <a:lnTo>
                  <a:pt x="577251" y="2143279"/>
                </a:lnTo>
                <a:lnTo>
                  <a:pt x="546845" y="2081459"/>
                </a:lnTo>
                <a:cubicBezTo>
                  <a:pt x="538270" y="2069798"/>
                  <a:pt x="486356" y="1952009"/>
                  <a:pt x="470837" y="1927526"/>
                </a:cubicBezTo>
                <a:lnTo>
                  <a:pt x="428154" y="1653876"/>
                </a:lnTo>
                <a:lnTo>
                  <a:pt x="392797" y="1507176"/>
                </a:lnTo>
                <a:cubicBezTo>
                  <a:pt x="380165" y="1501458"/>
                  <a:pt x="369910" y="1448213"/>
                  <a:pt x="372847" y="1437646"/>
                </a:cubicBezTo>
                <a:cubicBezTo>
                  <a:pt x="369015" y="1430935"/>
                  <a:pt x="338503" y="1373479"/>
                  <a:pt x="344479" y="1364974"/>
                </a:cubicBezTo>
                <a:cubicBezTo>
                  <a:pt x="332264" y="1339484"/>
                  <a:pt x="321736" y="1307918"/>
                  <a:pt x="299558" y="1284709"/>
                </a:cubicBezTo>
                <a:cubicBezTo>
                  <a:pt x="277380" y="1261500"/>
                  <a:pt x="259203" y="1267387"/>
                  <a:pt x="243216" y="1246922"/>
                </a:cubicBezTo>
                <a:cubicBezTo>
                  <a:pt x="227230" y="1226457"/>
                  <a:pt x="218454" y="1164523"/>
                  <a:pt x="203639" y="1161920"/>
                </a:cubicBezTo>
                <a:cubicBezTo>
                  <a:pt x="192352" y="1142649"/>
                  <a:pt x="198158" y="1131546"/>
                  <a:pt x="169195" y="1085737"/>
                </a:cubicBezTo>
                <a:cubicBezTo>
                  <a:pt x="139228" y="1000958"/>
                  <a:pt x="140891" y="967704"/>
                  <a:pt x="98775" y="908263"/>
                </a:cubicBezTo>
                <a:cubicBezTo>
                  <a:pt x="45025" y="829417"/>
                  <a:pt x="34038" y="815844"/>
                  <a:pt x="43820" y="711217"/>
                </a:cubicBezTo>
                <a:cubicBezTo>
                  <a:pt x="34816" y="658186"/>
                  <a:pt x="43273" y="612368"/>
                  <a:pt x="44748" y="590072"/>
                </a:cubicBezTo>
                <a:lnTo>
                  <a:pt x="36767" y="545639"/>
                </a:lnTo>
                <a:cubicBezTo>
                  <a:pt x="36093" y="527311"/>
                  <a:pt x="35418" y="508983"/>
                  <a:pt x="34744" y="490655"/>
                </a:cubicBezTo>
                <a:cubicBezTo>
                  <a:pt x="34670" y="457530"/>
                  <a:pt x="29296" y="472114"/>
                  <a:pt x="29222" y="438989"/>
                </a:cubicBezTo>
                <a:cubicBezTo>
                  <a:pt x="29152" y="438889"/>
                  <a:pt x="2578" y="396379"/>
                  <a:pt x="2507" y="396276"/>
                </a:cubicBezTo>
                <a:cubicBezTo>
                  <a:pt x="-7796" y="384713"/>
                  <a:pt x="17492" y="336163"/>
                  <a:pt x="9810" y="316602"/>
                </a:cubicBezTo>
                <a:lnTo>
                  <a:pt x="25323" y="268307"/>
                </a:lnTo>
                <a:cubicBezTo>
                  <a:pt x="20582" y="240926"/>
                  <a:pt x="55391" y="238035"/>
                  <a:pt x="50278" y="194719"/>
                </a:cubicBezTo>
                <a:cubicBezTo>
                  <a:pt x="49891" y="157325"/>
                  <a:pt x="41873" y="124589"/>
                  <a:pt x="47653" y="93227"/>
                </a:cubicBezTo>
                <a:cubicBezTo>
                  <a:pt x="41389" y="80085"/>
                  <a:pt x="38874" y="67855"/>
                  <a:pt x="48323" y="56555"/>
                </a:cubicBezTo>
                <a:cubicBezTo>
                  <a:pt x="46028" y="30289"/>
                  <a:pt x="37896" y="18621"/>
                  <a:pt x="38423" y="5312"/>
                </a:cubicBezTo>
                <a:lnTo>
                  <a:pt x="39875" y="1"/>
                </a:lnTo>
                <a:close/>
              </a:path>
            </a:pathLst>
          </a:cu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41B97FC-66C3-FB40-794A-A786A4AA16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42900" y="2038351"/>
            <a:ext cx="3921235" cy="3508870"/>
          </a:xfrm>
        </p:spPr>
        <p:txBody>
          <a:bodyPr>
            <a:normAutofit/>
          </a:bodyPr>
          <a:lstStyle/>
          <a:p>
            <a:pPr algn="l"/>
            <a:r>
              <a:rPr lang="en-US" sz="5400" dirty="0"/>
              <a:t>Biblical Curses</a:t>
            </a:r>
          </a:p>
        </p:txBody>
      </p:sp>
    </p:spTree>
    <p:extLst>
      <p:ext uri="{BB962C8B-B14F-4D97-AF65-F5344CB8AC3E}">
        <p14:creationId xmlns:p14="http://schemas.microsoft.com/office/powerpoint/2010/main" val="15359370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DEB2E8C4-C3E7-4048-A43D-9859510CFA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05744" y="0"/>
            <a:ext cx="1286256" cy="6858000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12" name="Ink 11">
                <a:extLst>
                  <a:ext uri="{FF2B5EF4-FFF2-40B4-BE49-F238E27FC236}">
                    <a16:creationId xmlns:a16="http://schemas.microsoft.com/office/drawing/2014/main" id="{24D29CCB-7956-4E3E-8880-304085F04BF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14:cNvPr>
              <p14:cNvContentPartPr>
                <a14:cpLocks xmlns:a14="http://schemas.microsoft.com/office/drawing/2010/main" noGrp="1" noRot="1" noChangeAspect="1" noMove="1" noResize="1" noEditPoints="1" noAdjustHandles="1" noChangeArrowheads="1" noChangeShapeType="1"/>
              </p14:cNvContentPartPr>
              <p14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14:nvPr>
            </p14:nvContentPartPr>
            <p14:xfrm>
              <a:off x="12490710" y="6342652"/>
              <a:ext cx="360" cy="360"/>
            </p14:xfrm>
          </p:contentPart>
        </mc:Choice>
        <mc:Fallback xmlns="">
          <p:pic>
            <p:nvPicPr>
              <p:cNvPr id="12" name="Ink 11">
                <a:extLst>
                  <a:ext uri="{FF2B5EF4-FFF2-40B4-BE49-F238E27FC236}">
                    <a16:creationId xmlns:a16="http://schemas.microsoft.com/office/drawing/2014/main" id="{24D29CCB-7956-4E3E-8880-304085F04BF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2481710" y="6333652"/>
                <a:ext cx="18000" cy="18000"/>
              </a:xfrm>
              <a:prstGeom prst="rect">
                <a:avLst/>
              </a:prstGeom>
            </p:spPr>
          </p:pic>
        </mc:Fallback>
      </mc:AlternateContent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0E91F5CA-B392-444C-88E3-BF5BAAEBDE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Bembo"/>
              <a:ea typeface="+mn-ea"/>
              <a:cs typeface="+mn-cs"/>
            </a:endParaRPr>
          </a:p>
        </p:txBody>
      </p:sp>
      <p:pic>
        <p:nvPicPr>
          <p:cNvPr id="5" name="Content Placeholder 4" descr="A picture containing text, grass, nature, mountain&#10;&#10;Description automatically generated">
            <a:extLst>
              <a:ext uri="{FF2B5EF4-FFF2-40B4-BE49-F238E27FC236}">
                <a16:creationId xmlns:a16="http://schemas.microsoft.com/office/drawing/2014/main" id="{3050F0C1-4BD3-FFB9-E78D-B5EA46D455F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97"/>
          <a:stretch/>
        </p:blipFill>
        <p:spPr>
          <a:xfrm>
            <a:off x="0" y="-2"/>
            <a:ext cx="12191979" cy="6857999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63F3677B-A97D-4CAD-A971-B22755F563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-1"/>
            <a:ext cx="12192000" cy="4516342"/>
          </a:xfrm>
          <a:prstGeom prst="rect">
            <a:avLst/>
          </a:prstGeom>
          <a:gradFill>
            <a:gsLst>
              <a:gs pos="47000">
                <a:srgbClr val="000000">
                  <a:alpha val="22000"/>
                </a:srgbClr>
              </a:gs>
              <a:gs pos="0">
                <a:srgbClr val="000000">
                  <a:alpha val="0"/>
                </a:srgbClr>
              </a:gs>
              <a:gs pos="100000">
                <a:srgbClr val="000000">
                  <a:alpha val="43000"/>
                </a:srgb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Bembo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2D66EBD-82C7-6A8D-AFF4-0144F7A489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7432" y="2258170"/>
            <a:ext cx="10657114" cy="483028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r>
              <a:rPr lang="en-US" dirty="0">
                <a:solidFill>
                  <a:srgbClr val="FFFFFF"/>
                </a:solidFill>
              </a:rPr>
              <a:t>Blessings                                       Curses</a:t>
            </a:r>
            <a:br>
              <a:rPr lang="en-US" dirty="0">
                <a:solidFill>
                  <a:srgbClr val="FFFFFF"/>
                </a:solidFill>
              </a:rPr>
            </a:br>
            <a:r>
              <a:rPr lang="en-US" dirty="0">
                <a:solidFill>
                  <a:srgbClr val="FFFFFF"/>
                </a:solidFill>
              </a:rPr>
              <a:t>Light                                                  Sin</a:t>
            </a:r>
            <a:br>
              <a:rPr lang="en-US" dirty="0">
                <a:solidFill>
                  <a:srgbClr val="FFFFFF"/>
                </a:solidFill>
              </a:rPr>
            </a:br>
            <a:r>
              <a:rPr lang="en-US" dirty="0">
                <a:solidFill>
                  <a:srgbClr val="FFFFFF"/>
                </a:solidFill>
              </a:rPr>
              <a:t>Life                                                Death</a:t>
            </a:r>
            <a:br>
              <a:rPr lang="en-US" dirty="0">
                <a:solidFill>
                  <a:srgbClr val="FFFFFF"/>
                </a:solidFill>
              </a:rPr>
            </a:br>
            <a:r>
              <a:rPr lang="en-US" dirty="0">
                <a:solidFill>
                  <a:srgbClr val="FFFFFF"/>
                </a:solidFill>
              </a:rPr>
              <a:t>Rest                                     Destruction</a:t>
            </a:r>
          </a:p>
        </p:txBody>
      </p:sp>
    </p:spTree>
    <p:extLst>
      <p:ext uri="{BB962C8B-B14F-4D97-AF65-F5344CB8AC3E}">
        <p14:creationId xmlns:p14="http://schemas.microsoft.com/office/powerpoint/2010/main" val="22586895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23E547B5-89CF-4EC0-96DE-25771AED07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Bembo"/>
              <a:ea typeface="+mn-ea"/>
              <a:cs typeface="+mn-cs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3437C99-FC8E-4311-B48A-F0C4C329B1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940161" cy="6857999"/>
          </a:xfrm>
          <a:prstGeom prst="rect">
            <a:avLst/>
          </a:prstGeom>
          <a:solidFill>
            <a:srgbClr val="82766A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Bembo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D8839CA-AC94-370E-1E8F-ABE4876D16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0879" y="133350"/>
            <a:ext cx="4692696" cy="2030333"/>
          </a:xfrm>
        </p:spPr>
        <p:txBody>
          <a:bodyPr>
            <a:normAutofit/>
          </a:bodyPr>
          <a:lstStyle/>
          <a:p>
            <a:r>
              <a:rPr lang="en-US" sz="4400" dirty="0"/>
              <a:t>Curses are real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986C7A60-9D17-09D7-97CB-2AA2A3E562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0879" y="2163685"/>
            <a:ext cx="3875963" cy="4107020"/>
          </a:xfrm>
        </p:spPr>
        <p:txBody>
          <a:bodyPr>
            <a:normAutofit fontScale="92500"/>
          </a:bodyPr>
          <a:lstStyle/>
          <a:p>
            <a:r>
              <a:rPr lang="en-US" sz="3200" dirty="0"/>
              <a:t>Not Just Hoodoo or Fiction!</a:t>
            </a:r>
          </a:p>
          <a:p>
            <a:r>
              <a:rPr lang="en-US" sz="3200" dirty="0"/>
              <a:t>Curses Fall on Real People</a:t>
            </a:r>
          </a:p>
          <a:p>
            <a:r>
              <a:rPr lang="en-US" sz="3200" dirty="0"/>
              <a:t>Curses Are the Opposite of Blessings – Gen 1.22,28;           Gen 3.17-19</a:t>
            </a:r>
          </a:p>
        </p:txBody>
      </p:sp>
      <p:pic>
        <p:nvPicPr>
          <p:cNvPr id="5" name="Content Placeholder 4" descr="A picture containing text, grass, nature, mountain&#10;&#10;Description automatically generated">
            <a:extLst>
              <a:ext uri="{FF2B5EF4-FFF2-40B4-BE49-F238E27FC236}">
                <a16:creationId xmlns:a16="http://schemas.microsoft.com/office/drawing/2014/main" id="{A1E4139B-1279-8E36-736E-B8A0935D458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492" r="26158" b="-1"/>
          <a:stretch/>
        </p:blipFill>
        <p:spPr>
          <a:xfrm>
            <a:off x="5251840" y="10"/>
            <a:ext cx="6940161" cy="6868876"/>
          </a:xfrm>
          <a:custGeom>
            <a:avLst/>
            <a:gdLst/>
            <a:ahLst/>
            <a:cxnLst/>
            <a:rect l="l" t="t" r="r" b="b"/>
            <a:pathLst>
              <a:path w="6940161" h="6857999">
                <a:moveTo>
                  <a:pt x="857190" y="0"/>
                </a:moveTo>
                <a:lnTo>
                  <a:pt x="6940161" y="0"/>
                </a:lnTo>
                <a:lnTo>
                  <a:pt x="6940161" y="6857999"/>
                </a:lnTo>
                <a:lnTo>
                  <a:pt x="496459" y="6857999"/>
                </a:lnTo>
                <a:lnTo>
                  <a:pt x="486507" y="6839466"/>
                </a:lnTo>
                <a:cubicBezTo>
                  <a:pt x="477389" y="6820641"/>
                  <a:pt x="471173" y="6801859"/>
                  <a:pt x="480078" y="6795812"/>
                </a:cubicBezTo>
                <a:cubicBezTo>
                  <a:pt x="475408" y="6761382"/>
                  <a:pt x="493736" y="6723009"/>
                  <a:pt x="482330" y="6676796"/>
                </a:cubicBezTo>
                <a:cubicBezTo>
                  <a:pt x="479519" y="6617030"/>
                  <a:pt x="476161" y="6634511"/>
                  <a:pt x="469648" y="6539722"/>
                </a:cubicBezTo>
                <a:cubicBezTo>
                  <a:pt x="459969" y="6498384"/>
                  <a:pt x="496382" y="6456575"/>
                  <a:pt x="477855" y="6433501"/>
                </a:cubicBezTo>
                <a:cubicBezTo>
                  <a:pt x="464018" y="6378655"/>
                  <a:pt x="442310" y="6325849"/>
                  <a:pt x="414008" y="6271586"/>
                </a:cubicBezTo>
                <a:cubicBezTo>
                  <a:pt x="378091" y="6226697"/>
                  <a:pt x="377466" y="6140798"/>
                  <a:pt x="299660" y="6080454"/>
                </a:cubicBezTo>
                <a:cubicBezTo>
                  <a:pt x="268606" y="6014324"/>
                  <a:pt x="244498" y="5964143"/>
                  <a:pt x="221239" y="5913249"/>
                </a:cubicBezTo>
                <a:cubicBezTo>
                  <a:pt x="210139" y="5897439"/>
                  <a:pt x="175369" y="5809427"/>
                  <a:pt x="160103" y="5775094"/>
                </a:cubicBezTo>
                <a:cubicBezTo>
                  <a:pt x="87298" y="5686529"/>
                  <a:pt x="103897" y="5672717"/>
                  <a:pt x="87873" y="5573809"/>
                </a:cubicBezTo>
                <a:cubicBezTo>
                  <a:pt x="76224" y="5541231"/>
                  <a:pt x="76748" y="5525076"/>
                  <a:pt x="57933" y="5490695"/>
                </a:cubicBezTo>
                <a:lnTo>
                  <a:pt x="30889" y="5398377"/>
                </a:lnTo>
                <a:lnTo>
                  <a:pt x="34140" y="5390971"/>
                </a:lnTo>
                <a:lnTo>
                  <a:pt x="35928" y="5390229"/>
                </a:lnTo>
                <a:lnTo>
                  <a:pt x="16968" y="5309266"/>
                </a:lnTo>
                <a:cubicBezTo>
                  <a:pt x="13970" y="5303642"/>
                  <a:pt x="-917" y="5289094"/>
                  <a:pt x="2490" y="5276920"/>
                </a:cubicBezTo>
                <a:lnTo>
                  <a:pt x="24907" y="5208159"/>
                </a:lnTo>
                <a:lnTo>
                  <a:pt x="31839" y="5162682"/>
                </a:lnTo>
                <a:cubicBezTo>
                  <a:pt x="28501" y="5155528"/>
                  <a:pt x="24609" y="5048935"/>
                  <a:pt x="18796" y="5043371"/>
                </a:cubicBezTo>
                <a:cubicBezTo>
                  <a:pt x="54584" y="4976689"/>
                  <a:pt x="5001" y="4985095"/>
                  <a:pt x="14358" y="4908985"/>
                </a:cubicBezTo>
                <a:cubicBezTo>
                  <a:pt x="17201" y="4816358"/>
                  <a:pt x="5675" y="4749418"/>
                  <a:pt x="4769" y="4643799"/>
                </a:cubicBezTo>
                <a:cubicBezTo>
                  <a:pt x="4111" y="4581455"/>
                  <a:pt x="-7137" y="4509050"/>
                  <a:pt x="7402" y="4395547"/>
                </a:cubicBezTo>
                <a:cubicBezTo>
                  <a:pt x="11591" y="4330720"/>
                  <a:pt x="28535" y="4313913"/>
                  <a:pt x="23462" y="4274064"/>
                </a:cubicBezTo>
                <a:cubicBezTo>
                  <a:pt x="22995" y="4245538"/>
                  <a:pt x="22530" y="4217012"/>
                  <a:pt x="22063" y="4188486"/>
                </a:cubicBezTo>
                <a:lnTo>
                  <a:pt x="24672" y="4170100"/>
                </a:lnTo>
                <a:lnTo>
                  <a:pt x="34973" y="4166123"/>
                </a:lnTo>
                <a:lnTo>
                  <a:pt x="26424" y="4120096"/>
                </a:lnTo>
                <a:cubicBezTo>
                  <a:pt x="28986" y="4109871"/>
                  <a:pt x="49338" y="4079429"/>
                  <a:pt x="47886" y="4066698"/>
                </a:cubicBezTo>
                <a:cubicBezTo>
                  <a:pt x="26522" y="4022850"/>
                  <a:pt x="34453" y="4030338"/>
                  <a:pt x="47327" y="3969172"/>
                </a:cubicBezTo>
                <a:cubicBezTo>
                  <a:pt x="40297" y="3948973"/>
                  <a:pt x="40044" y="3857354"/>
                  <a:pt x="53093" y="3844350"/>
                </a:cubicBezTo>
                <a:cubicBezTo>
                  <a:pt x="55739" y="3830819"/>
                  <a:pt x="50778" y="3815585"/>
                  <a:pt x="64866" y="3808459"/>
                </a:cubicBezTo>
                <a:cubicBezTo>
                  <a:pt x="81775" y="3797121"/>
                  <a:pt x="54599" y="3752382"/>
                  <a:pt x="74864" y="3757643"/>
                </a:cubicBezTo>
                <a:cubicBezTo>
                  <a:pt x="56224" y="3725828"/>
                  <a:pt x="74270" y="3660981"/>
                  <a:pt x="82640" y="3632606"/>
                </a:cubicBezTo>
                <a:cubicBezTo>
                  <a:pt x="85981" y="3582255"/>
                  <a:pt x="88778" y="3571708"/>
                  <a:pt x="89222" y="3534990"/>
                </a:cubicBezTo>
                <a:cubicBezTo>
                  <a:pt x="92019" y="3533125"/>
                  <a:pt x="80706" y="3481126"/>
                  <a:pt x="79835" y="3454133"/>
                </a:cubicBezTo>
                <a:cubicBezTo>
                  <a:pt x="78963" y="3427139"/>
                  <a:pt x="96173" y="3390611"/>
                  <a:pt x="83991" y="3373027"/>
                </a:cubicBezTo>
                <a:cubicBezTo>
                  <a:pt x="80767" y="3298527"/>
                  <a:pt x="69808" y="3290617"/>
                  <a:pt x="62958" y="3222737"/>
                </a:cubicBezTo>
                <a:cubicBezTo>
                  <a:pt x="59618" y="3146284"/>
                  <a:pt x="39695" y="3184007"/>
                  <a:pt x="49209" y="3118188"/>
                </a:cubicBezTo>
                <a:cubicBezTo>
                  <a:pt x="65221" y="3109217"/>
                  <a:pt x="85573" y="3024732"/>
                  <a:pt x="78480" y="3003808"/>
                </a:cubicBezTo>
                <a:cubicBezTo>
                  <a:pt x="78037" y="2966753"/>
                  <a:pt x="77812" y="2989870"/>
                  <a:pt x="77566" y="2944921"/>
                </a:cubicBezTo>
                <a:lnTo>
                  <a:pt x="94406" y="2877744"/>
                </a:lnTo>
                <a:cubicBezTo>
                  <a:pt x="87936" y="2880724"/>
                  <a:pt x="108480" y="2822146"/>
                  <a:pt x="108051" y="2807161"/>
                </a:cubicBezTo>
                <a:cubicBezTo>
                  <a:pt x="110507" y="2775643"/>
                  <a:pt x="80880" y="2769288"/>
                  <a:pt x="107377" y="2752347"/>
                </a:cubicBezTo>
                <a:lnTo>
                  <a:pt x="114975" y="2748299"/>
                </a:lnTo>
                <a:cubicBezTo>
                  <a:pt x="115205" y="2745962"/>
                  <a:pt x="115434" y="2743625"/>
                  <a:pt x="115663" y="2741288"/>
                </a:cubicBezTo>
                <a:cubicBezTo>
                  <a:pt x="115098" y="2737657"/>
                  <a:pt x="112995" y="2735847"/>
                  <a:pt x="107929" y="2737160"/>
                </a:cubicBezTo>
                <a:cubicBezTo>
                  <a:pt x="126569" y="2705347"/>
                  <a:pt x="119693" y="2699356"/>
                  <a:pt x="122707" y="2659631"/>
                </a:cubicBezTo>
                <a:cubicBezTo>
                  <a:pt x="135394" y="2612127"/>
                  <a:pt x="120483" y="2628594"/>
                  <a:pt x="145471" y="2573336"/>
                </a:cubicBezTo>
                <a:cubicBezTo>
                  <a:pt x="156086" y="2559732"/>
                  <a:pt x="170382" y="2541339"/>
                  <a:pt x="170626" y="2528057"/>
                </a:cubicBezTo>
                <a:lnTo>
                  <a:pt x="202713" y="2489594"/>
                </a:lnTo>
                <a:cubicBezTo>
                  <a:pt x="203853" y="2487774"/>
                  <a:pt x="204248" y="2473350"/>
                  <a:pt x="203650" y="2468303"/>
                </a:cubicBezTo>
                <a:lnTo>
                  <a:pt x="223316" y="2460480"/>
                </a:lnTo>
                <a:lnTo>
                  <a:pt x="215120" y="2423535"/>
                </a:lnTo>
                <a:lnTo>
                  <a:pt x="223455" y="2404394"/>
                </a:lnTo>
                <a:cubicBezTo>
                  <a:pt x="243490" y="2392610"/>
                  <a:pt x="229596" y="2347474"/>
                  <a:pt x="238853" y="2324643"/>
                </a:cubicBezTo>
                <a:cubicBezTo>
                  <a:pt x="239504" y="2297698"/>
                  <a:pt x="266477" y="2284202"/>
                  <a:pt x="272463" y="2255535"/>
                </a:cubicBezTo>
                <a:cubicBezTo>
                  <a:pt x="290597" y="2249648"/>
                  <a:pt x="306594" y="2207828"/>
                  <a:pt x="294092" y="2184679"/>
                </a:cubicBezTo>
                <a:lnTo>
                  <a:pt x="323221" y="2093132"/>
                </a:lnTo>
                <a:cubicBezTo>
                  <a:pt x="348282" y="2084587"/>
                  <a:pt x="366071" y="1985868"/>
                  <a:pt x="377324" y="1950235"/>
                </a:cubicBezTo>
                <a:cubicBezTo>
                  <a:pt x="397581" y="1920183"/>
                  <a:pt x="445208" y="1898905"/>
                  <a:pt x="457649" y="1861568"/>
                </a:cubicBezTo>
                <a:cubicBezTo>
                  <a:pt x="464664" y="1810687"/>
                  <a:pt x="447457" y="1869507"/>
                  <a:pt x="451972" y="1809499"/>
                </a:cubicBezTo>
                <a:cubicBezTo>
                  <a:pt x="450982" y="1754297"/>
                  <a:pt x="465413" y="1767680"/>
                  <a:pt x="474550" y="1693716"/>
                </a:cubicBezTo>
                <a:cubicBezTo>
                  <a:pt x="473258" y="1654244"/>
                  <a:pt x="481626" y="1627007"/>
                  <a:pt x="481301" y="1605195"/>
                </a:cubicBezTo>
                <a:cubicBezTo>
                  <a:pt x="490491" y="1568952"/>
                  <a:pt x="493569" y="1564518"/>
                  <a:pt x="497837" y="1516217"/>
                </a:cubicBezTo>
                <a:cubicBezTo>
                  <a:pt x="503639" y="1488452"/>
                  <a:pt x="534082" y="1457870"/>
                  <a:pt x="513281" y="1429841"/>
                </a:cubicBezTo>
                <a:cubicBezTo>
                  <a:pt x="527326" y="1412325"/>
                  <a:pt x="570430" y="1413592"/>
                  <a:pt x="550104" y="1380081"/>
                </a:cubicBezTo>
                <a:cubicBezTo>
                  <a:pt x="575583" y="1394128"/>
                  <a:pt x="551452" y="1335176"/>
                  <a:pt x="574526" y="1334891"/>
                </a:cubicBezTo>
                <a:cubicBezTo>
                  <a:pt x="593486" y="1336427"/>
                  <a:pt x="633157" y="1194568"/>
                  <a:pt x="638123" y="1185551"/>
                </a:cubicBezTo>
                <a:cubicBezTo>
                  <a:pt x="647468" y="1149210"/>
                  <a:pt x="657504" y="1148087"/>
                  <a:pt x="664747" y="1111168"/>
                </a:cubicBezTo>
                <a:cubicBezTo>
                  <a:pt x="679107" y="1057226"/>
                  <a:pt x="652121" y="1022543"/>
                  <a:pt x="664913" y="993353"/>
                </a:cubicBezTo>
                <a:cubicBezTo>
                  <a:pt x="684189" y="960214"/>
                  <a:pt x="707497" y="867450"/>
                  <a:pt x="721256" y="813953"/>
                </a:cubicBezTo>
                <a:cubicBezTo>
                  <a:pt x="734607" y="746430"/>
                  <a:pt x="738988" y="666470"/>
                  <a:pt x="745023" y="588218"/>
                </a:cubicBezTo>
                <a:cubicBezTo>
                  <a:pt x="735393" y="475380"/>
                  <a:pt x="719076" y="536119"/>
                  <a:pt x="725253" y="376479"/>
                </a:cubicBezTo>
                <a:lnTo>
                  <a:pt x="735457" y="280992"/>
                </a:lnTo>
                <a:cubicBezTo>
                  <a:pt x="735270" y="276227"/>
                  <a:pt x="742007" y="223140"/>
                  <a:pt x="741820" y="218374"/>
                </a:cubicBezTo>
                <a:lnTo>
                  <a:pt x="735299" y="188178"/>
                </a:lnTo>
                <a:lnTo>
                  <a:pt x="764938" y="152404"/>
                </a:lnTo>
                <a:cubicBezTo>
                  <a:pt x="776066" y="136342"/>
                  <a:pt x="783668" y="122048"/>
                  <a:pt x="802071" y="91810"/>
                </a:cubicBezTo>
                <a:lnTo>
                  <a:pt x="849585" y="3016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2623253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8">
            <a:extLst>
              <a:ext uri="{FF2B5EF4-FFF2-40B4-BE49-F238E27FC236}">
                <a16:creationId xmlns:a16="http://schemas.microsoft.com/office/drawing/2014/main" id="{DEB2E8C4-C3E7-4048-A43D-9859510CFA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05744" y="0"/>
            <a:ext cx="1286256" cy="6858000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1" name="Ink 20">
                <a:extLst>
                  <a:ext uri="{FF2B5EF4-FFF2-40B4-BE49-F238E27FC236}">
                    <a16:creationId xmlns:a16="http://schemas.microsoft.com/office/drawing/2014/main" id="{24D29CCB-7956-4E3E-8880-304085F04BF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14:cNvPr>
              <p14:cNvContentPartPr>
                <a14:cpLocks xmlns:a14="http://schemas.microsoft.com/office/drawing/2010/main" noGrp="1" noRot="1" noChangeAspect="1" noMove="1" noResize="1" noEditPoints="1" noAdjustHandles="1" noChangeArrowheads="1" noChangeShapeType="1"/>
              </p14:cNvContentPartPr>
              <p14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14:nvPr>
            </p14:nvContentPartPr>
            <p14:xfrm>
              <a:off x="12490710" y="6342652"/>
              <a:ext cx="360" cy="360"/>
            </p14:xfrm>
          </p:contentPart>
        </mc:Choice>
        <mc:Fallback xmlns="">
          <p:pic>
            <p:nvPicPr>
              <p:cNvPr id="21" name="Ink 20">
                <a:extLst>
                  <a:ext uri="{FF2B5EF4-FFF2-40B4-BE49-F238E27FC236}">
                    <a16:creationId xmlns:a16="http://schemas.microsoft.com/office/drawing/2014/main" id="{24D29CCB-7956-4E3E-8880-304085F04BF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2481710" y="6333652"/>
                <a:ext cx="18000" cy="18000"/>
              </a:xfrm>
              <a:prstGeom prst="rect">
                <a:avLst/>
              </a:prstGeom>
            </p:spPr>
          </p:pic>
        </mc:Fallback>
      </mc:AlternateContent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0E91F5CA-B392-444C-88E3-BF5BAAEBDE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Bembo"/>
              <a:ea typeface="+mn-ea"/>
              <a:cs typeface="+mn-cs"/>
            </a:endParaRPr>
          </a:p>
        </p:txBody>
      </p:sp>
      <p:pic>
        <p:nvPicPr>
          <p:cNvPr id="5" name="Content Placeholder 4" descr="A picture containing text, grass, nature, mountain&#10;&#10;Description automatically generated">
            <a:extLst>
              <a:ext uri="{FF2B5EF4-FFF2-40B4-BE49-F238E27FC236}">
                <a16:creationId xmlns:a16="http://schemas.microsoft.com/office/drawing/2014/main" id="{F668BE22-79BE-3124-748A-86B2A22E487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97"/>
          <a:stretch/>
        </p:blipFill>
        <p:spPr>
          <a:xfrm>
            <a:off x="21" y="1"/>
            <a:ext cx="12191979" cy="6857999"/>
          </a:xfrm>
          <a:prstGeom prst="rect">
            <a:avLst/>
          </a:prstGeom>
        </p:spPr>
      </p:pic>
      <p:sp>
        <p:nvSpPr>
          <p:cNvPr id="25" name="Rectangle 24">
            <a:extLst>
              <a:ext uri="{FF2B5EF4-FFF2-40B4-BE49-F238E27FC236}">
                <a16:creationId xmlns:a16="http://schemas.microsoft.com/office/drawing/2014/main" id="{63F3677B-A97D-4CAD-A971-B22755F563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-1"/>
            <a:ext cx="12192000" cy="4516342"/>
          </a:xfrm>
          <a:prstGeom prst="rect">
            <a:avLst/>
          </a:prstGeom>
          <a:gradFill>
            <a:gsLst>
              <a:gs pos="47000">
                <a:srgbClr val="000000">
                  <a:alpha val="22000"/>
                </a:srgbClr>
              </a:gs>
              <a:gs pos="0">
                <a:srgbClr val="000000">
                  <a:alpha val="0"/>
                </a:srgbClr>
              </a:gs>
              <a:gs pos="100000">
                <a:srgbClr val="000000">
                  <a:alpha val="43000"/>
                </a:srgb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Bembo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1051009-4BF0-5F05-89E0-7DFB6E7AC0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8539" y="-2341660"/>
            <a:ext cx="11467323" cy="6389480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6000" dirty="0">
                <a:solidFill>
                  <a:srgbClr val="FFFFFF"/>
                </a:solidFill>
              </a:rPr>
              <a:t>Man Sins </a:t>
            </a:r>
            <a:br>
              <a:rPr lang="en-US" sz="6000" dirty="0">
                <a:solidFill>
                  <a:srgbClr val="FFFFFF"/>
                </a:solidFill>
              </a:rPr>
            </a:br>
            <a:r>
              <a:rPr lang="en-US" sz="6000" dirty="0">
                <a:solidFill>
                  <a:srgbClr val="FFFFFF"/>
                </a:solidFill>
              </a:rPr>
              <a:t>god curses man</a:t>
            </a:r>
            <a:br>
              <a:rPr lang="en-US" sz="6000" dirty="0">
                <a:solidFill>
                  <a:srgbClr val="FFFFFF"/>
                </a:solidFill>
              </a:rPr>
            </a:br>
            <a:r>
              <a:rPr lang="en-US" sz="6000" dirty="0">
                <a:solidFill>
                  <a:srgbClr val="FFFFFF"/>
                </a:solidFill>
              </a:rPr>
              <a:t>Man withers and dies</a:t>
            </a:r>
          </a:p>
        </p:txBody>
      </p:sp>
    </p:spTree>
    <p:extLst>
      <p:ext uri="{BB962C8B-B14F-4D97-AF65-F5344CB8AC3E}">
        <p14:creationId xmlns:p14="http://schemas.microsoft.com/office/powerpoint/2010/main" val="3059953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7666DE11-17E1-4DC7-B2B7-6DA2E6A9CE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Bembo"/>
              <a:ea typeface="+mn-ea"/>
              <a:cs typeface="+mn-cs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52E493E-0B27-4F3C-AA01-17F0A25641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37042" y="1"/>
            <a:ext cx="7354956" cy="6857999"/>
          </a:xfrm>
          <a:prstGeom prst="rect">
            <a:avLst/>
          </a:prstGeom>
          <a:solidFill>
            <a:srgbClr val="82766A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Bembo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D661A56-D3FC-D3AA-B2D1-5F5DB840D9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62799" y="0"/>
            <a:ext cx="3885061" cy="2147355"/>
          </a:xfrm>
        </p:spPr>
        <p:txBody>
          <a:bodyPr>
            <a:noAutofit/>
          </a:bodyPr>
          <a:lstStyle/>
          <a:p>
            <a:pPr algn="ctr"/>
            <a:r>
              <a:rPr lang="en-US" sz="4400" dirty="0"/>
              <a:t>Examples of Curses</a:t>
            </a:r>
          </a:p>
        </p:txBody>
      </p:sp>
      <p:pic>
        <p:nvPicPr>
          <p:cNvPr id="5" name="Content Placeholder 4" descr="A picture containing text, grass, nature, mountain&#10;&#10;Description automatically generated">
            <a:extLst>
              <a:ext uri="{FF2B5EF4-FFF2-40B4-BE49-F238E27FC236}">
                <a16:creationId xmlns:a16="http://schemas.microsoft.com/office/drawing/2014/main" id="{CDB84D9E-626A-0207-668D-67991117C3A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038" r="25703" b="-1"/>
          <a:stretch/>
        </p:blipFill>
        <p:spPr>
          <a:xfrm>
            <a:off x="4" y="1"/>
            <a:ext cx="7037119" cy="6857999"/>
          </a:xfrm>
          <a:custGeom>
            <a:avLst/>
            <a:gdLst/>
            <a:ahLst/>
            <a:cxnLst/>
            <a:rect l="l" t="t" r="r" b="b"/>
            <a:pathLst>
              <a:path w="7037119" h="6857999">
                <a:moveTo>
                  <a:pt x="0" y="0"/>
                </a:moveTo>
                <a:lnTo>
                  <a:pt x="6964192" y="0"/>
                </a:lnTo>
                <a:lnTo>
                  <a:pt x="6958160" y="70714"/>
                </a:lnTo>
                <a:cubicBezTo>
                  <a:pt x="6951001" y="105084"/>
                  <a:pt x="6926062" y="125041"/>
                  <a:pt x="6922034" y="154825"/>
                </a:cubicBezTo>
                <a:cubicBezTo>
                  <a:pt x="6888738" y="184083"/>
                  <a:pt x="6875225" y="272154"/>
                  <a:pt x="6864029" y="301580"/>
                </a:cubicBezTo>
                <a:cubicBezTo>
                  <a:pt x="6850541" y="382476"/>
                  <a:pt x="6857766" y="543626"/>
                  <a:pt x="6842156" y="642469"/>
                </a:cubicBezTo>
                <a:cubicBezTo>
                  <a:pt x="6828250" y="715553"/>
                  <a:pt x="6832569" y="729947"/>
                  <a:pt x="6802087" y="818449"/>
                </a:cubicBezTo>
                <a:cubicBezTo>
                  <a:pt x="6828151" y="830541"/>
                  <a:pt x="6801214" y="859084"/>
                  <a:pt x="6798684" y="875396"/>
                </a:cubicBezTo>
                <a:cubicBezTo>
                  <a:pt x="6792414" y="895056"/>
                  <a:pt x="6762852" y="912465"/>
                  <a:pt x="6756983" y="952375"/>
                </a:cubicBezTo>
                <a:lnTo>
                  <a:pt x="6758478" y="972424"/>
                </a:lnTo>
                <a:lnTo>
                  <a:pt x="6752651" y="996407"/>
                </a:lnTo>
                <a:cubicBezTo>
                  <a:pt x="6744201" y="1040546"/>
                  <a:pt x="6736270" y="1086165"/>
                  <a:pt x="6716997" y="1091248"/>
                </a:cubicBezTo>
                <a:cubicBezTo>
                  <a:pt x="6678332" y="1122349"/>
                  <a:pt x="6707411" y="1240829"/>
                  <a:pt x="6657090" y="1307489"/>
                </a:cubicBezTo>
                <a:cubicBezTo>
                  <a:pt x="6621135" y="1444387"/>
                  <a:pt x="6524184" y="1590429"/>
                  <a:pt x="6508075" y="1709568"/>
                </a:cubicBezTo>
                <a:cubicBezTo>
                  <a:pt x="6474780" y="1738828"/>
                  <a:pt x="6473953" y="1782449"/>
                  <a:pt x="6462759" y="1811874"/>
                </a:cubicBezTo>
                <a:cubicBezTo>
                  <a:pt x="6449270" y="1892769"/>
                  <a:pt x="6399402" y="2130120"/>
                  <a:pt x="6383790" y="2228963"/>
                </a:cubicBezTo>
                <a:cubicBezTo>
                  <a:pt x="6369883" y="2302046"/>
                  <a:pt x="6399578" y="2316440"/>
                  <a:pt x="6369096" y="2404942"/>
                </a:cubicBezTo>
                <a:cubicBezTo>
                  <a:pt x="6395161" y="2417035"/>
                  <a:pt x="6368224" y="2445577"/>
                  <a:pt x="6365696" y="2461889"/>
                </a:cubicBezTo>
                <a:cubicBezTo>
                  <a:pt x="6359423" y="2481550"/>
                  <a:pt x="6329861" y="2498958"/>
                  <a:pt x="6323990" y="2538869"/>
                </a:cubicBezTo>
                <a:cubicBezTo>
                  <a:pt x="6317721" y="2603362"/>
                  <a:pt x="6317811" y="2723423"/>
                  <a:pt x="6299971" y="2852842"/>
                </a:cubicBezTo>
                <a:cubicBezTo>
                  <a:pt x="6296888" y="2889820"/>
                  <a:pt x="6314227" y="2924069"/>
                  <a:pt x="6305256" y="2965146"/>
                </a:cubicBezTo>
                <a:lnTo>
                  <a:pt x="6297430" y="3010980"/>
                </a:lnTo>
                <a:lnTo>
                  <a:pt x="6301903" y="3017531"/>
                </a:lnTo>
                <a:lnTo>
                  <a:pt x="6312288" y="3141762"/>
                </a:lnTo>
                <a:cubicBezTo>
                  <a:pt x="6310891" y="3148458"/>
                  <a:pt x="6311653" y="3156601"/>
                  <a:pt x="6317307" y="3167974"/>
                </a:cubicBezTo>
                <a:lnTo>
                  <a:pt x="6319343" y="3170223"/>
                </a:lnTo>
                <a:lnTo>
                  <a:pt x="6388791" y="3425292"/>
                </a:lnTo>
                <a:cubicBezTo>
                  <a:pt x="6411564" y="3519098"/>
                  <a:pt x="6451294" y="3670230"/>
                  <a:pt x="6473625" y="3778499"/>
                </a:cubicBezTo>
                <a:cubicBezTo>
                  <a:pt x="6461715" y="3876413"/>
                  <a:pt x="6479795" y="3911499"/>
                  <a:pt x="6488572" y="4010514"/>
                </a:cubicBezTo>
                <a:cubicBezTo>
                  <a:pt x="6537658" y="4041328"/>
                  <a:pt x="6522549" y="4094791"/>
                  <a:pt x="6542727" y="4142824"/>
                </a:cubicBezTo>
                <a:cubicBezTo>
                  <a:pt x="6562367" y="4174785"/>
                  <a:pt x="6560025" y="4194356"/>
                  <a:pt x="6574700" y="4253089"/>
                </a:cubicBezTo>
                <a:lnTo>
                  <a:pt x="6630782" y="4495230"/>
                </a:lnTo>
                <a:cubicBezTo>
                  <a:pt x="6629041" y="4518096"/>
                  <a:pt x="6642831" y="4583613"/>
                  <a:pt x="6657121" y="4592798"/>
                </a:cubicBezTo>
                <a:cubicBezTo>
                  <a:pt x="6662404" y="4605798"/>
                  <a:pt x="6661388" y="4622935"/>
                  <a:pt x="6675304" y="4625784"/>
                </a:cubicBezTo>
                <a:cubicBezTo>
                  <a:pt x="6692614" y="4632048"/>
                  <a:pt x="6678575" y="4686348"/>
                  <a:pt x="6695194" y="4674587"/>
                </a:cubicBezTo>
                <a:cubicBezTo>
                  <a:pt x="6692850" y="4684186"/>
                  <a:pt x="6692968" y="4695174"/>
                  <a:pt x="6694674" y="4706669"/>
                </a:cubicBezTo>
                <a:lnTo>
                  <a:pt x="6696125" y="4712312"/>
                </a:lnTo>
                <a:lnTo>
                  <a:pt x="6683308" y="4752491"/>
                </a:lnTo>
                <a:cubicBezTo>
                  <a:pt x="6668335" y="4814629"/>
                  <a:pt x="6667993" y="4870176"/>
                  <a:pt x="6662625" y="4924134"/>
                </a:cubicBezTo>
                <a:cubicBezTo>
                  <a:pt x="6658601" y="5004697"/>
                  <a:pt x="6700287" y="4943260"/>
                  <a:pt x="6666282" y="5049729"/>
                </a:cubicBezTo>
                <a:cubicBezTo>
                  <a:pt x="6680923" y="5057425"/>
                  <a:pt x="6681720" y="5069899"/>
                  <a:pt x="6674923" y="5092608"/>
                </a:cubicBezTo>
                <a:cubicBezTo>
                  <a:pt x="6674055" y="5131530"/>
                  <a:pt x="6710642" y="5120894"/>
                  <a:pt x="6688949" y="5164561"/>
                </a:cubicBezTo>
                <a:lnTo>
                  <a:pt x="6713476" y="5227429"/>
                </a:lnTo>
                <a:cubicBezTo>
                  <a:pt x="6707551" y="5224995"/>
                  <a:pt x="6700321" y="5279972"/>
                  <a:pt x="6699741" y="5295738"/>
                </a:cubicBezTo>
                <a:cubicBezTo>
                  <a:pt x="6701613" y="5328539"/>
                  <a:pt x="6674230" y="5338382"/>
                  <a:pt x="6698438" y="5353315"/>
                </a:cubicBezTo>
                <a:lnTo>
                  <a:pt x="6705394" y="5356747"/>
                </a:lnTo>
                <a:cubicBezTo>
                  <a:pt x="6705576" y="5359175"/>
                  <a:pt x="6705758" y="5361603"/>
                  <a:pt x="6705941" y="5364029"/>
                </a:cubicBezTo>
                <a:cubicBezTo>
                  <a:pt x="6705372" y="5367899"/>
                  <a:pt x="6703413" y="5370023"/>
                  <a:pt x="6698760" y="5369188"/>
                </a:cubicBezTo>
                <a:cubicBezTo>
                  <a:pt x="6715543" y="5400565"/>
                  <a:pt x="6682626" y="5434448"/>
                  <a:pt x="6674560" y="5465115"/>
                </a:cubicBezTo>
                <a:cubicBezTo>
                  <a:pt x="6691190" y="5489165"/>
                  <a:pt x="6702277" y="5478984"/>
                  <a:pt x="6698322" y="5543278"/>
                </a:cubicBezTo>
                <a:lnTo>
                  <a:pt x="6673987" y="5606762"/>
                </a:lnTo>
                <a:lnTo>
                  <a:pt x="6665359" y="5656986"/>
                </a:lnTo>
                <a:lnTo>
                  <a:pt x="6718420" y="5747675"/>
                </a:lnTo>
                <a:cubicBezTo>
                  <a:pt x="6736039" y="5788270"/>
                  <a:pt x="6794550" y="5740224"/>
                  <a:pt x="6786357" y="5797270"/>
                </a:cubicBezTo>
                <a:cubicBezTo>
                  <a:pt x="6803000" y="5835160"/>
                  <a:pt x="6831082" y="5856958"/>
                  <a:pt x="6834299" y="5897781"/>
                </a:cubicBezTo>
                <a:cubicBezTo>
                  <a:pt x="6850938" y="5902014"/>
                  <a:pt x="6860579" y="5910872"/>
                  <a:pt x="6848771" y="5936497"/>
                </a:cubicBezTo>
                <a:lnTo>
                  <a:pt x="6883460" y="6064046"/>
                </a:lnTo>
                <a:cubicBezTo>
                  <a:pt x="6906450" y="6070324"/>
                  <a:pt x="6870051" y="6102610"/>
                  <a:pt x="6896072" y="6107188"/>
                </a:cubicBezTo>
                <a:cubicBezTo>
                  <a:pt x="6912283" y="6129421"/>
                  <a:pt x="6963567" y="6167207"/>
                  <a:pt x="6980725" y="6197444"/>
                </a:cubicBezTo>
                <a:cubicBezTo>
                  <a:pt x="6947762" y="6297975"/>
                  <a:pt x="6995609" y="6226141"/>
                  <a:pt x="6999028" y="6288610"/>
                </a:cubicBezTo>
                <a:cubicBezTo>
                  <a:pt x="6997432" y="6346629"/>
                  <a:pt x="7058551" y="6337651"/>
                  <a:pt x="7021306" y="6426700"/>
                </a:cubicBezTo>
                <a:cubicBezTo>
                  <a:pt x="7020466" y="6447474"/>
                  <a:pt x="7026793" y="6469543"/>
                  <a:pt x="7033259" y="6489284"/>
                </a:cubicBezTo>
                <a:lnTo>
                  <a:pt x="7037119" y="6501140"/>
                </a:lnTo>
                <a:lnTo>
                  <a:pt x="7037119" y="6557754"/>
                </a:lnTo>
                <a:lnTo>
                  <a:pt x="7031649" y="6569925"/>
                </a:lnTo>
                <a:cubicBezTo>
                  <a:pt x="7023197" y="6591634"/>
                  <a:pt x="7028560" y="6588450"/>
                  <a:pt x="7011548" y="6615002"/>
                </a:cubicBezTo>
                <a:cubicBezTo>
                  <a:pt x="7016567" y="6637881"/>
                  <a:pt x="7011534" y="6732922"/>
                  <a:pt x="7021837" y="6743644"/>
                </a:cubicBezTo>
                <a:cubicBezTo>
                  <a:pt x="7023032" y="6757943"/>
                  <a:pt x="7005198" y="6842091"/>
                  <a:pt x="7006394" y="6856390"/>
                </a:cubicBezTo>
                <a:lnTo>
                  <a:pt x="7037119" y="6856494"/>
                </a:lnTo>
                <a:lnTo>
                  <a:pt x="7037119" y="6857999"/>
                </a:lnTo>
                <a:lnTo>
                  <a:pt x="0" y="6857999"/>
                </a:lnTo>
                <a:close/>
              </a:path>
            </a:pathLst>
          </a:custGeom>
        </p:spPr>
      </p:pic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67A8A536-1F31-75CC-21E9-9713789938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62799" y="2147356"/>
            <a:ext cx="3885061" cy="4107021"/>
          </a:xfrm>
        </p:spPr>
        <p:txBody>
          <a:bodyPr>
            <a:normAutofit fontScale="92500"/>
          </a:bodyPr>
          <a:lstStyle/>
          <a:p>
            <a:r>
              <a:rPr lang="en-US" sz="3600" dirty="0"/>
              <a:t>Adam and Eve – Genesis 4.11-12</a:t>
            </a:r>
          </a:p>
          <a:p>
            <a:r>
              <a:rPr lang="en-US" sz="3600" dirty="0"/>
              <a:t>Mount </a:t>
            </a:r>
            <a:r>
              <a:rPr lang="en-US" sz="3600" dirty="0" err="1"/>
              <a:t>Ebal</a:t>
            </a:r>
            <a:r>
              <a:rPr lang="en-US" sz="3600" dirty="0"/>
              <a:t> and Gerizim – 28.15-26, 45</a:t>
            </a:r>
          </a:p>
          <a:p>
            <a:r>
              <a:rPr lang="en-US" sz="3600" dirty="0"/>
              <a:t>Jesus and the Fig Tree – Mark 11.21</a:t>
            </a:r>
          </a:p>
        </p:txBody>
      </p:sp>
    </p:spTree>
    <p:extLst>
      <p:ext uri="{BB962C8B-B14F-4D97-AF65-F5344CB8AC3E}">
        <p14:creationId xmlns:p14="http://schemas.microsoft.com/office/powerpoint/2010/main" val="4060524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8">
            <a:extLst>
              <a:ext uri="{FF2B5EF4-FFF2-40B4-BE49-F238E27FC236}">
                <a16:creationId xmlns:a16="http://schemas.microsoft.com/office/drawing/2014/main" id="{DEB2E8C4-C3E7-4048-A43D-9859510CFA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05744" y="0"/>
            <a:ext cx="1286256" cy="6858000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1" name="Ink 20">
                <a:extLst>
                  <a:ext uri="{FF2B5EF4-FFF2-40B4-BE49-F238E27FC236}">
                    <a16:creationId xmlns:a16="http://schemas.microsoft.com/office/drawing/2014/main" id="{24D29CCB-7956-4E3E-8880-304085F04BF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14:cNvPr>
              <p14:cNvContentPartPr>
                <a14:cpLocks xmlns:a14="http://schemas.microsoft.com/office/drawing/2010/main" noGrp="1" noRot="1" noChangeAspect="1" noMove="1" noResize="1" noEditPoints="1" noAdjustHandles="1" noChangeArrowheads="1" noChangeShapeType="1"/>
              </p14:cNvContentPartPr>
              <p14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14:nvPr>
            </p14:nvContentPartPr>
            <p14:xfrm>
              <a:off x="12490710" y="6342652"/>
              <a:ext cx="360" cy="360"/>
            </p14:xfrm>
          </p:contentPart>
        </mc:Choice>
        <mc:Fallback xmlns="">
          <p:pic>
            <p:nvPicPr>
              <p:cNvPr id="21" name="Ink 20">
                <a:extLst>
                  <a:ext uri="{FF2B5EF4-FFF2-40B4-BE49-F238E27FC236}">
                    <a16:creationId xmlns:a16="http://schemas.microsoft.com/office/drawing/2014/main" id="{24D29CCB-7956-4E3E-8880-304085F04BF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2481710" y="6333652"/>
                <a:ext cx="18000" cy="18000"/>
              </a:xfrm>
              <a:prstGeom prst="rect">
                <a:avLst/>
              </a:prstGeom>
            </p:spPr>
          </p:pic>
        </mc:Fallback>
      </mc:AlternateContent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0E91F5CA-B392-444C-88E3-BF5BAAEBDE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Bembo"/>
              <a:ea typeface="+mn-ea"/>
              <a:cs typeface="+mn-cs"/>
            </a:endParaRPr>
          </a:p>
        </p:txBody>
      </p:sp>
      <p:pic>
        <p:nvPicPr>
          <p:cNvPr id="5" name="Content Placeholder 4" descr="A picture containing text, grass, nature, mountain&#10;&#10;Description automatically generated">
            <a:extLst>
              <a:ext uri="{FF2B5EF4-FFF2-40B4-BE49-F238E27FC236}">
                <a16:creationId xmlns:a16="http://schemas.microsoft.com/office/drawing/2014/main" id="{F668BE22-79BE-3124-748A-86B2A22E487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97"/>
          <a:stretch/>
        </p:blipFill>
        <p:spPr>
          <a:xfrm>
            <a:off x="21" y="1"/>
            <a:ext cx="12191979" cy="6857999"/>
          </a:xfrm>
          <a:prstGeom prst="rect">
            <a:avLst/>
          </a:prstGeom>
        </p:spPr>
      </p:pic>
      <p:sp>
        <p:nvSpPr>
          <p:cNvPr id="25" name="Rectangle 24">
            <a:extLst>
              <a:ext uri="{FF2B5EF4-FFF2-40B4-BE49-F238E27FC236}">
                <a16:creationId xmlns:a16="http://schemas.microsoft.com/office/drawing/2014/main" id="{63F3677B-A97D-4CAD-A971-B22755F563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-1"/>
            <a:ext cx="12192000" cy="4516342"/>
          </a:xfrm>
          <a:prstGeom prst="rect">
            <a:avLst/>
          </a:prstGeom>
          <a:gradFill>
            <a:gsLst>
              <a:gs pos="47000">
                <a:srgbClr val="000000">
                  <a:alpha val="22000"/>
                </a:srgbClr>
              </a:gs>
              <a:gs pos="0">
                <a:srgbClr val="000000">
                  <a:alpha val="0"/>
                </a:srgbClr>
              </a:gs>
              <a:gs pos="100000">
                <a:srgbClr val="000000">
                  <a:alpha val="43000"/>
                </a:srgb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Bembo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1051009-4BF0-5F05-89E0-7DFB6E7AC0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8539" y="-2341660"/>
            <a:ext cx="11467323" cy="6389480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6000" dirty="0">
                <a:solidFill>
                  <a:srgbClr val="FFFFFF"/>
                </a:solidFill>
              </a:rPr>
              <a:t>Man Sins </a:t>
            </a:r>
            <a:br>
              <a:rPr lang="en-US" sz="6000" dirty="0">
                <a:solidFill>
                  <a:srgbClr val="FFFFFF"/>
                </a:solidFill>
              </a:rPr>
            </a:br>
            <a:r>
              <a:rPr lang="en-US" sz="6000" dirty="0">
                <a:solidFill>
                  <a:srgbClr val="FFFFFF"/>
                </a:solidFill>
              </a:rPr>
              <a:t>god curses man</a:t>
            </a:r>
            <a:br>
              <a:rPr lang="en-US" sz="6000" dirty="0">
                <a:solidFill>
                  <a:srgbClr val="FFFFFF"/>
                </a:solidFill>
              </a:rPr>
            </a:br>
            <a:r>
              <a:rPr lang="en-US" sz="6000" dirty="0">
                <a:solidFill>
                  <a:srgbClr val="FFFFFF"/>
                </a:solidFill>
              </a:rPr>
              <a:t>Man withers and dies</a:t>
            </a:r>
          </a:p>
        </p:txBody>
      </p:sp>
    </p:spTree>
    <p:extLst>
      <p:ext uri="{BB962C8B-B14F-4D97-AF65-F5344CB8AC3E}">
        <p14:creationId xmlns:p14="http://schemas.microsoft.com/office/powerpoint/2010/main" val="2126315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Picture 29">
            <a:extLst>
              <a:ext uri="{FF2B5EF4-FFF2-40B4-BE49-F238E27FC236}">
                <a16:creationId xmlns:a16="http://schemas.microsoft.com/office/drawing/2014/main" id="{DEB2E8C4-C3E7-4048-A43D-9859510CFA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05744" y="0"/>
            <a:ext cx="1286256" cy="6858000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32" name="Ink 31">
                <a:extLst>
                  <a:ext uri="{FF2B5EF4-FFF2-40B4-BE49-F238E27FC236}">
                    <a16:creationId xmlns:a16="http://schemas.microsoft.com/office/drawing/2014/main" id="{24D29CCB-7956-4E3E-8880-304085F04BF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14:cNvPr>
              <p14:cNvContentPartPr>
                <a14:cpLocks xmlns:a14="http://schemas.microsoft.com/office/drawing/2010/main" noGrp="1" noRot="1" noChangeAspect="1" noMove="1" noResize="1" noEditPoints="1" noAdjustHandles="1" noChangeArrowheads="1" noChangeShapeType="1"/>
              </p14:cNvContentPartPr>
              <p14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14:nvPr>
            </p14:nvContentPartPr>
            <p14:xfrm>
              <a:off x="12490710" y="6342652"/>
              <a:ext cx="360" cy="360"/>
            </p14:xfrm>
          </p:contentPart>
        </mc:Choice>
        <mc:Fallback xmlns="">
          <p:pic>
            <p:nvPicPr>
              <p:cNvPr id="32" name="Ink 31">
                <a:extLst>
                  <a:ext uri="{FF2B5EF4-FFF2-40B4-BE49-F238E27FC236}">
                    <a16:creationId xmlns:a16="http://schemas.microsoft.com/office/drawing/2014/main" id="{24D29CCB-7956-4E3E-8880-304085F04BF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2481710" y="6333652"/>
                <a:ext cx="18000" cy="18000"/>
              </a:xfrm>
              <a:prstGeom prst="rect">
                <a:avLst/>
              </a:prstGeom>
            </p:spPr>
          </p:pic>
        </mc:Fallback>
      </mc:AlternateContent>
      <p:sp useBgFill="1">
        <p:nvSpPr>
          <p:cNvPr id="34" name="Rectangle 33">
            <a:extLst>
              <a:ext uri="{FF2B5EF4-FFF2-40B4-BE49-F238E27FC236}">
                <a16:creationId xmlns:a16="http://schemas.microsoft.com/office/drawing/2014/main" id="{0E91F5CA-B392-444C-88E3-BF5BAAEBDE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Bembo"/>
              <a:ea typeface="+mn-ea"/>
              <a:cs typeface="+mn-cs"/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0459807F-B6FA-44D3-9A53-C55B6B5688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080681"/>
            <a:ext cx="12192000" cy="2777318"/>
          </a:xfrm>
          <a:prstGeom prst="rect">
            <a:avLst/>
          </a:prstGeom>
          <a:solidFill>
            <a:srgbClr val="82766A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Bembo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8B31F42-5EF2-B375-9CC2-ADD9E3E77C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6000" y="5755341"/>
            <a:ext cx="10160000" cy="884518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ctr"/>
            <a:r>
              <a:rPr lang="en-US" sz="3600" dirty="0"/>
              <a:t>The Source of all curses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2C0A0635-1C4D-C149-D420-0130968BB4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27292" y="5149516"/>
            <a:ext cx="5768283" cy="505326"/>
          </a:xfrm>
        </p:spPr>
        <p:txBody>
          <a:bodyPr vert="horz" lIns="91440" tIns="45720" rIns="91440" bIns="45720" rtlCol="0" anchor="b"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sz="3200" spc="160" dirty="0"/>
              <a:t>God</a:t>
            </a:r>
          </a:p>
        </p:txBody>
      </p:sp>
      <p:pic>
        <p:nvPicPr>
          <p:cNvPr id="5" name="Content Placeholder 4" descr="A picture containing text, grass, nature, mountain&#10;&#10;Description automatically generated">
            <a:extLst>
              <a:ext uri="{FF2B5EF4-FFF2-40B4-BE49-F238E27FC236}">
                <a16:creationId xmlns:a16="http://schemas.microsoft.com/office/drawing/2014/main" id="{99C64693-48CE-B202-4C19-45660BB2A8D2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496" b="6899"/>
          <a:stretch/>
        </p:blipFill>
        <p:spPr>
          <a:xfrm>
            <a:off x="20" y="10"/>
            <a:ext cx="12191979" cy="5886523"/>
          </a:xfrm>
          <a:custGeom>
            <a:avLst/>
            <a:gdLst/>
            <a:ahLst/>
            <a:cxnLst/>
            <a:rect l="l" t="t" r="r" b="b"/>
            <a:pathLst>
              <a:path w="12191999" h="5886533">
                <a:moveTo>
                  <a:pt x="4721173" y="4907914"/>
                </a:moveTo>
                <a:lnTo>
                  <a:pt x="4722109" y="4908125"/>
                </a:lnTo>
                <a:cubicBezTo>
                  <a:pt x="4721143" y="4908767"/>
                  <a:pt x="4718263" y="4909373"/>
                  <a:pt x="4717199" y="4909396"/>
                </a:cubicBezTo>
                <a:close/>
                <a:moveTo>
                  <a:pt x="0" y="0"/>
                </a:moveTo>
                <a:lnTo>
                  <a:pt x="12191999" y="0"/>
                </a:lnTo>
                <a:lnTo>
                  <a:pt x="12191999" y="5751311"/>
                </a:lnTo>
                <a:lnTo>
                  <a:pt x="12140860" y="5770509"/>
                </a:lnTo>
                <a:cubicBezTo>
                  <a:pt x="12126656" y="5772723"/>
                  <a:pt x="12093589" y="5827925"/>
                  <a:pt x="12080161" y="5826358"/>
                </a:cubicBezTo>
                <a:cubicBezTo>
                  <a:pt x="11978188" y="5850511"/>
                  <a:pt x="11967361" y="5873564"/>
                  <a:pt x="11917885" y="5861578"/>
                </a:cubicBezTo>
                <a:cubicBezTo>
                  <a:pt x="11872779" y="5859863"/>
                  <a:pt x="11928861" y="5896778"/>
                  <a:pt x="11894610" y="5883738"/>
                </a:cubicBezTo>
                <a:cubicBezTo>
                  <a:pt x="11860359" y="5870698"/>
                  <a:pt x="11736091" y="5807232"/>
                  <a:pt x="11712379" y="5783337"/>
                </a:cubicBezTo>
                <a:cubicBezTo>
                  <a:pt x="11688667" y="5759442"/>
                  <a:pt x="11627912" y="5782933"/>
                  <a:pt x="11585366" y="5740371"/>
                </a:cubicBezTo>
                <a:lnTo>
                  <a:pt x="11516470" y="5663679"/>
                </a:lnTo>
                <a:cubicBezTo>
                  <a:pt x="11468274" y="5661847"/>
                  <a:pt x="11507335" y="5626593"/>
                  <a:pt x="11462692" y="5610127"/>
                </a:cubicBezTo>
                <a:cubicBezTo>
                  <a:pt x="11417567" y="5608500"/>
                  <a:pt x="11408021" y="5556613"/>
                  <a:pt x="11369712" y="5548654"/>
                </a:cubicBezTo>
                <a:cubicBezTo>
                  <a:pt x="11354317" y="5554704"/>
                  <a:pt x="11288328" y="5499810"/>
                  <a:pt x="11273969" y="5488986"/>
                </a:cubicBezTo>
                <a:cubicBezTo>
                  <a:pt x="11231913" y="5490378"/>
                  <a:pt x="11221973" y="5480544"/>
                  <a:pt x="11195084" y="5467967"/>
                </a:cubicBezTo>
                <a:cubicBezTo>
                  <a:pt x="11164086" y="5497749"/>
                  <a:pt x="11171649" y="5471790"/>
                  <a:pt x="11143408" y="5468614"/>
                </a:cubicBezTo>
                <a:cubicBezTo>
                  <a:pt x="11125906" y="5464975"/>
                  <a:pt x="11102603" y="5460835"/>
                  <a:pt x="11085935" y="5459365"/>
                </a:cubicBezTo>
                <a:cubicBezTo>
                  <a:pt x="11057493" y="5459661"/>
                  <a:pt x="11029906" y="5441496"/>
                  <a:pt x="11030953" y="5456484"/>
                </a:cubicBezTo>
                <a:cubicBezTo>
                  <a:pt x="11007784" y="5459001"/>
                  <a:pt x="10982005" y="5463178"/>
                  <a:pt x="10951060" y="5461240"/>
                </a:cubicBezTo>
                <a:cubicBezTo>
                  <a:pt x="10885365" y="5424406"/>
                  <a:pt x="10915288" y="5460968"/>
                  <a:pt x="10857721" y="5448157"/>
                </a:cubicBezTo>
                <a:cubicBezTo>
                  <a:pt x="10806646" y="5435790"/>
                  <a:pt x="10707075" y="5402712"/>
                  <a:pt x="10644616" y="5387039"/>
                </a:cubicBezTo>
                <a:cubicBezTo>
                  <a:pt x="10616446" y="5382224"/>
                  <a:pt x="10558603" y="5371613"/>
                  <a:pt x="10519277" y="5366793"/>
                </a:cubicBezTo>
                <a:cubicBezTo>
                  <a:pt x="10495461" y="5368312"/>
                  <a:pt x="10473830" y="5354868"/>
                  <a:pt x="10445981" y="5364735"/>
                </a:cubicBezTo>
                <a:cubicBezTo>
                  <a:pt x="10436536" y="5368773"/>
                  <a:pt x="10409281" y="5367966"/>
                  <a:pt x="10383865" y="5360888"/>
                </a:cubicBezTo>
                <a:cubicBezTo>
                  <a:pt x="10374827" y="5369095"/>
                  <a:pt x="10347864" y="5360432"/>
                  <a:pt x="10336852" y="5360277"/>
                </a:cubicBezTo>
                <a:cubicBezTo>
                  <a:pt x="10323586" y="5366987"/>
                  <a:pt x="10274741" y="5357921"/>
                  <a:pt x="10261098" y="5350526"/>
                </a:cubicBezTo>
                <a:lnTo>
                  <a:pt x="10126497" y="5339011"/>
                </a:lnTo>
                <a:lnTo>
                  <a:pt x="10082166" y="5336916"/>
                </a:lnTo>
                <a:cubicBezTo>
                  <a:pt x="10074567" y="5338985"/>
                  <a:pt x="10046860" y="5337657"/>
                  <a:pt x="10039237" y="5338580"/>
                </a:cubicBezTo>
                <a:cubicBezTo>
                  <a:pt x="9998458" y="5328479"/>
                  <a:pt x="9984394" y="5327989"/>
                  <a:pt x="9960016" y="5323065"/>
                </a:cubicBezTo>
                <a:cubicBezTo>
                  <a:pt x="9918980" y="5322923"/>
                  <a:pt x="9888741" y="5326122"/>
                  <a:pt x="9847789" y="5316297"/>
                </a:cubicBezTo>
                <a:lnTo>
                  <a:pt x="9728306" y="5296090"/>
                </a:lnTo>
                <a:cubicBezTo>
                  <a:pt x="9675056" y="5305676"/>
                  <a:pt x="9602035" y="5297282"/>
                  <a:pt x="9584504" y="5284670"/>
                </a:cubicBezTo>
                <a:cubicBezTo>
                  <a:pt x="9518952" y="5270394"/>
                  <a:pt x="9415429" y="5244268"/>
                  <a:pt x="9343049" y="5238968"/>
                </a:cubicBezTo>
                <a:lnTo>
                  <a:pt x="9231367" y="5187063"/>
                </a:lnTo>
                <a:lnTo>
                  <a:pt x="9194807" y="5176984"/>
                </a:lnTo>
                <a:lnTo>
                  <a:pt x="9189243" y="5167745"/>
                </a:lnTo>
                <a:lnTo>
                  <a:pt x="9151229" y="5156543"/>
                </a:lnTo>
                <a:lnTo>
                  <a:pt x="9150207" y="5157608"/>
                </a:lnTo>
                <a:cubicBezTo>
                  <a:pt x="9147045" y="5159739"/>
                  <a:pt x="9143081" y="5160831"/>
                  <a:pt x="9137315" y="5159777"/>
                </a:cubicBezTo>
                <a:cubicBezTo>
                  <a:pt x="9138862" y="5179261"/>
                  <a:pt x="9130952" y="5165972"/>
                  <a:pt x="9113809" y="5161143"/>
                </a:cubicBezTo>
                <a:cubicBezTo>
                  <a:pt x="9112388" y="5190326"/>
                  <a:pt x="9068114" y="5155892"/>
                  <a:pt x="9053450" y="5169457"/>
                </a:cubicBezTo>
                <a:lnTo>
                  <a:pt x="9005483" y="5166172"/>
                </a:lnTo>
                <a:lnTo>
                  <a:pt x="9005198" y="5166412"/>
                </a:lnTo>
                <a:cubicBezTo>
                  <a:pt x="9003143" y="5166632"/>
                  <a:pt x="9000324" y="5166304"/>
                  <a:pt x="8996229" y="5165201"/>
                </a:cubicBezTo>
                <a:lnTo>
                  <a:pt x="8990391" y="5163140"/>
                </a:lnTo>
                <a:lnTo>
                  <a:pt x="8974334" y="5159914"/>
                </a:lnTo>
                <a:lnTo>
                  <a:pt x="8968008" y="5160614"/>
                </a:lnTo>
                <a:lnTo>
                  <a:pt x="8963045" y="5162839"/>
                </a:lnTo>
                <a:cubicBezTo>
                  <a:pt x="8954690" y="5154888"/>
                  <a:pt x="8955517" y="5145940"/>
                  <a:pt x="8928985" y="5166027"/>
                </a:cubicBezTo>
                <a:cubicBezTo>
                  <a:pt x="8898031" y="5165007"/>
                  <a:pt x="8789300" y="5150352"/>
                  <a:pt x="8752441" y="5146795"/>
                </a:cubicBezTo>
                <a:cubicBezTo>
                  <a:pt x="8719819" y="5136075"/>
                  <a:pt x="8748194" y="5149736"/>
                  <a:pt x="8707844" y="5144694"/>
                </a:cubicBezTo>
                <a:cubicBezTo>
                  <a:pt x="8671606" y="5125159"/>
                  <a:pt x="8639142" y="5141599"/>
                  <a:pt x="8596068" y="5136122"/>
                </a:cubicBezTo>
                <a:lnTo>
                  <a:pt x="8525227" y="5150964"/>
                </a:lnTo>
                <a:lnTo>
                  <a:pt x="8510980" y="5145049"/>
                </a:lnTo>
                <a:lnTo>
                  <a:pt x="8506164" y="5142048"/>
                </a:lnTo>
                <a:cubicBezTo>
                  <a:pt x="8502646" y="5140271"/>
                  <a:pt x="8500045" y="5139460"/>
                  <a:pt x="8497965" y="5139310"/>
                </a:cubicBezTo>
                <a:lnTo>
                  <a:pt x="8497591" y="5139489"/>
                </a:lnTo>
                <a:lnTo>
                  <a:pt x="8490246" y="5136439"/>
                </a:lnTo>
                <a:lnTo>
                  <a:pt x="8367179" y="5122397"/>
                </a:lnTo>
                <a:cubicBezTo>
                  <a:pt x="8362021" y="5120372"/>
                  <a:pt x="8357730" y="5120720"/>
                  <a:pt x="8353796" y="5122203"/>
                </a:cubicBezTo>
                <a:lnTo>
                  <a:pt x="8352369" y="5123043"/>
                </a:lnTo>
                <a:lnTo>
                  <a:pt x="8320101" y="5105625"/>
                </a:lnTo>
                <a:lnTo>
                  <a:pt x="8314429" y="5105299"/>
                </a:lnTo>
                <a:lnTo>
                  <a:pt x="8295170" y="5091404"/>
                </a:lnTo>
                <a:lnTo>
                  <a:pt x="8284273" y="5085581"/>
                </a:lnTo>
                <a:lnTo>
                  <a:pt x="8283146" y="5081138"/>
                </a:lnTo>
                <a:cubicBezTo>
                  <a:pt x="8280842" y="5077893"/>
                  <a:pt x="8276148" y="5075245"/>
                  <a:pt x="8266072" y="5073963"/>
                </a:cubicBezTo>
                <a:lnTo>
                  <a:pt x="8263373" y="5074193"/>
                </a:lnTo>
                <a:lnTo>
                  <a:pt x="8252030" y="5064350"/>
                </a:lnTo>
                <a:cubicBezTo>
                  <a:pt x="8248856" y="5060500"/>
                  <a:pt x="8246644" y="5056218"/>
                  <a:pt x="8245831" y="5051358"/>
                </a:cubicBezTo>
                <a:cubicBezTo>
                  <a:pt x="8181824" y="5054265"/>
                  <a:pt x="8147127" y="5020143"/>
                  <a:pt x="8090268" y="5005197"/>
                </a:cubicBezTo>
                <a:cubicBezTo>
                  <a:pt x="8025464" y="4982055"/>
                  <a:pt x="7967067" y="4960819"/>
                  <a:pt x="7905404" y="4963224"/>
                </a:cubicBezTo>
                <a:cubicBezTo>
                  <a:pt x="7835116" y="4948312"/>
                  <a:pt x="7780962" y="4946081"/>
                  <a:pt x="7718741" y="4937509"/>
                </a:cubicBezTo>
                <a:lnTo>
                  <a:pt x="7614343" y="4940980"/>
                </a:lnTo>
                <a:lnTo>
                  <a:pt x="7527539" y="4935152"/>
                </a:lnTo>
                <a:lnTo>
                  <a:pt x="7519567" y="4932599"/>
                </a:lnTo>
                <a:cubicBezTo>
                  <a:pt x="7513989" y="4931260"/>
                  <a:pt x="7510169" y="4930910"/>
                  <a:pt x="7507408" y="4931264"/>
                </a:cubicBezTo>
                <a:lnTo>
                  <a:pt x="7507036" y="4931591"/>
                </a:lnTo>
                <a:lnTo>
                  <a:pt x="7495791" y="4929639"/>
                </a:lnTo>
                <a:cubicBezTo>
                  <a:pt x="7476982" y="4925521"/>
                  <a:pt x="7422524" y="4942937"/>
                  <a:pt x="7405387" y="4937744"/>
                </a:cubicBezTo>
                <a:cubicBezTo>
                  <a:pt x="7374785" y="4940694"/>
                  <a:pt x="7333986" y="4941799"/>
                  <a:pt x="7312176" y="4947339"/>
                </a:cubicBezTo>
                <a:lnTo>
                  <a:pt x="7310849" y="4948781"/>
                </a:lnTo>
                <a:lnTo>
                  <a:pt x="7218556" y="4923532"/>
                </a:lnTo>
                <a:lnTo>
                  <a:pt x="7201098" y="4918982"/>
                </a:lnTo>
                <a:lnTo>
                  <a:pt x="7197000" y="4913624"/>
                </a:lnTo>
                <a:cubicBezTo>
                  <a:pt x="7192108" y="4910101"/>
                  <a:pt x="7184502" y="4907962"/>
                  <a:pt x="7170804" y="4908976"/>
                </a:cubicBezTo>
                <a:lnTo>
                  <a:pt x="7096984" y="4896748"/>
                </a:lnTo>
                <a:cubicBezTo>
                  <a:pt x="7061144" y="4895770"/>
                  <a:pt x="7050185" y="4894793"/>
                  <a:pt x="7018492" y="4897122"/>
                </a:cubicBezTo>
                <a:cubicBezTo>
                  <a:pt x="6937524" y="4886184"/>
                  <a:pt x="6943641" y="4862018"/>
                  <a:pt x="6904142" y="4867616"/>
                </a:cubicBezTo>
                <a:cubicBezTo>
                  <a:pt x="6871918" y="4872824"/>
                  <a:pt x="6787985" y="4853750"/>
                  <a:pt x="6708218" y="4839661"/>
                </a:cubicBezTo>
                <a:cubicBezTo>
                  <a:pt x="6649102" y="4830206"/>
                  <a:pt x="6628102" y="4816105"/>
                  <a:pt x="6549451" y="4810885"/>
                </a:cubicBezTo>
                <a:cubicBezTo>
                  <a:pt x="6472150" y="4766795"/>
                  <a:pt x="6409692" y="4790518"/>
                  <a:pt x="6317556" y="4764085"/>
                </a:cubicBezTo>
                <a:cubicBezTo>
                  <a:pt x="6297547" y="4748563"/>
                  <a:pt x="6209288" y="4765756"/>
                  <a:pt x="6168670" y="4761998"/>
                </a:cubicBezTo>
                <a:cubicBezTo>
                  <a:pt x="6128052" y="4758240"/>
                  <a:pt x="6090536" y="4744692"/>
                  <a:pt x="6073844" y="4741536"/>
                </a:cubicBezTo>
                <a:lnTo>
                  <a:pt x="6068526" y="4743073"/>
                </a:lnTo>
                <a:lnTo>
                  <a:pt x="6048634" y="4742390"/>
                </a:lnTo>
                <a:lnTo>
                  <a:pt x="6041279" y="4750739"/>
                </a:lnTo>
                <a:lnTo>
                  <a:pt x="6010088" y="4755832"/>
                </a:lnTo>
                <a:cubicBezTo>
                  <a:pt x="5998677" y="4756419"/>
                  <a:pt x="5970124" y="4755506"/>
                  <a:pt x="5957373" y="4752188"/>
                </a:cubicBezTo>
                <a:lnTo>
                  <a:pt x="5758915" y="4736496"/>
                </a:lnTo>
                <a:lnTo>
                  <a:pt x="5626957" y="4735473"/>
                </a:lnTo>
                <a:lnTo>
                  <a:pt x="5470902" y="4749493"/>
                </a:lnTo>
                <a:cubicBezTo>
                  <a:pt x="5478131" y="4762521"/>
                  <a:pt x="5439006" y="4748455"/>
                  <a:pt x="5432757" y="4760746"/>
                </a:cubicBezTo>
                <a:cubicBezTo>
                  <a:pt x="5429365" y="4770778"/>
                  <a:pt x="5391824" y="4775462"/>
                  <a:pt x="5381664" y="4778448"/>
                </a:cubicBezTo>
                <a:lnTo>
                  <a:pt x="5261760" y="4798865"/>
                </a:lnTo>
                <a:cubicBezTo>
                  <a:pt x="5251595" y="4799049"/>
                  <a:pt x="5230547" y="4807359"/>
                  <a:pt x="5222959" y="4809989"/>
                </a:cubicBezTo>
                <a:lnTo>
                  <a:pt x="5174657" y="4812979"/>
                </a:lnTo>
                <a:lnTo>
                  <a:pt x="5156551" y="4820202"/>
                </a:lnTo>
                <a:lnTo>
                  <a:pt x="5142595" y="4823602"/>
                </a:lnTo>
                <a:lnTo>
                  <a:pt x="5139593" y="4825703"/>
                </a:lnTo>
                <a:cubicBezTo>
                  <a:pt x="5133873" y="4829743"/>
                  <a:pt x="5128076" y="4833554"/>
                  <a:pt x="5121656" y="4836556"/>
                </a:cubicBezTo>
                <a:cubicBezTo>
                  <a:pt x="5108317" y="4807937"/>
                  <a:pt x="5064853" y="4857373"/>
                  <a:pt x="5065787" y="4829985"/>
                </a:cubicBezTo>
                <a:cubicBezTo>
                  <a:pt x="5028193" y="4841501"/>
                  <a:pt x="5038944" y="4812412"/>
                  <a:pt x="5011510" y="4846366"/>
                </a:cubicBezTo>
                <a:cubicBezTo>
                  <a:pt x="4937023" y="4845983"/>
                  <a:pt x="4916353" y="4832976"/>
                  <a:pt x="4840437" y="4870383"/>
                </a:cubicBezTo>
                <a:cubicBezTo>
                  <a:pt x="4806739" y="4887025"/>
                  <a:pt x="4784106" y="4898171"/>
                  <a:pt x="4762444" y="4898151"/>
                </a:cubicBezTo>
                <a:cubicBezTo>
                  <a:pt x="4741323" y="4902652"/>
                  <a:pt x="4729481" y="4905474"/>
                  <a:pt x="4723182" y="4907166"/>
                </a:cubicBezTo>
                <a:lnTo>
                  <a:pt x="4721173" y="4907914"/>
                </a:lnTo>
                <a:lnTo>
                  <a:pt x="4715524" y="4906639"/>
                </a:lnTo>
                <a:cubicBezTo>
                  <a:pt x="4680148" y="4913595"/>
                  <a:pt x="4524744" y="4914403"/>
                  <a:pt x="4515810" y="4916541"/>
                </a:cubicBezTo>
                <a:cubicBezTo>
                  <a:pt x="4457819" y="4929653"/>
                  <a:pt x="4462659" y="4930394"/>
                  <a:pt x="4428539" y="4927192"/>
                </a:cubicBezTo>
                <a:cubicBezTo>
                  <a:pt x="4423303" y="4923821"/>
                  <a:pt x="4368974" y="4930115"/>
                  <a:pt x="4362872" y="4928538"/>
                </a:cubicBezTo>
                <a:lnTo>
                  <a:pt x="4316962" y="4921923"/>
                </a:lnTo>
                <a:lnTo>
                  <a:pt x="4315106" y="4923264"/>
                </a:lnTo>
                <a:cubicBezTo>
                  <a:pt x="4306123" y="4926635"/>
                  <a:pt x="4299993" y="4926634"/>
                  <a:pt x="4295140" y="4925143"/>
                </a:cubicBezTo>
                <a:lnTo>
                  <a:pt x="4290059" y="4922226"/>
                </a:lnTo>
                <a:lnTo>
                  <a:pt x="4276138" y="4922472"/>
                </a:lnTo>
                <a:lnTo>
                  <a:pt x="4248113" y="4920148"/>
                </a:lnTo>
                <a:lnTo>
                  <a:pt x="4202046" y="4922943"/>
                </a:lnTo>
                <a:cubicBezTo>
                  <a:pt x="4201945" y="4923363"/>
                  <a:pt x="4201842" y="4923782"/>
                  <a:pt x="4201741" y="4924202"/>
                </a:cubicBezTo>
                <a:cubicBezTo>
                  <a:pt x="4200116" y="4927039"/>
                  <a:pt x="4197140" y="4929158"/>
                  <a:pt x="4191245" y="4929836"/>
                </a:cubicBezTo>
                <a:cubicBezTo>
                  <a:pt x="4204212" y="4947125"/>
                  <a:pt x="4161274" y="4945230"/>
                  <a:pt x="4142742" y="4945701"/>
                </a:cubicBezTo>
                <a:cubicBezTo>
                  <a:pt x="4124717" y="4952767"/>
                  <a:pt x="4099099" y="4966347"/>
                  <a:pt x="4083094" y="4972234"/>
                </a:cubicBezTo>
                <a:lnTo>
                  <a:pt x="4074543" y="4973069"/>
                </a:lnTo>
                <a:cubicBezTo>
                  <a:pt x="4074504" y="4973170"/>
                  <a:pt x="4074463" y="4973269"/>
                  <a:pt x="4074424" y="4973368"/>
                </a:cubicBezTo>
                <a:cubicBezTo>
                  <a:pt x="4072678" y="4974152"/>
                  <a:pt x="4069906" y="4974653"/>
                  <a:pt x="4065507" y="4974812"/>
                </a:cubicBezTo>
                <a:lnTo>
                  <a:pt x="4058951" y="4974594"/>
                </a:lnTo>
                <a:lnTo>
                  <a:pt x="4042361" y="4976215"/>
                </a:lnTo>
                <a:lnTo>
                  <a:pt x="4036993" y="4978649"/>
                </a:lnTo>
                <a:lnTo>
                  <a:pt x="4035360" y="4982316"/>
                </a:lnTo>
                <a:lnTo>
                  <a:pt x="4033775" y="4982081"/>
                </a:lnTo>
                <a:cubicBezTo>
                  <a:pt x="4021424" y="4977217"/>
                  <a:pt x="4016874" y="4968841"/>
                  <a:pt x="4004535" y="4994649"/>
                </a:cubicBezTo>
                <a:cubicBezTo>
                  <a:pt x="3976667" y="4987584"/>
                  <a:pt x="3972977" y="5002913"/>
                  <a:pt x="3936843" y="5012106"/>
                </a:cubicBezTo>
                <a:cubicBezTo>
                  <a:pt x="3920506" y="5004382"/>
                  <a:pt x="3908535" y="5009071"/>
                  <a:pt x="3897272" y="5017761"/>
                </a:cubicBezTo>
                <a:cubicBezTo>
                  <a:pt x="3861092" y="5017265"/>
                  <a:pt x="3829628" y="5031135"/>
                  <a:pt x="3789757" y="5037999"/>
                </a:cubicBezTo>
                <a:cubicBezTo>
                  <a:pt x="3741007" y="5052705"/>
                  <a:pt x="3725129" y="5054682"/>
                  <a:pt x="3682510" y="5061922"/>
                </a:cubicBezTo>
                <a:lnTo>
                  <a:pt x="3610032" y="5094193"/>
                </a:lnTo>
                <a:lnTo>
                  <a:pt x="3603852" y="5092831"/>
                </a:lnTo>
                <a:cubicBezTo>
                  <a:pt x="3599580" y="5092212"/>
                  <a:pt x="3596726" y="5092212"/>
                  <a:pt x="3594733" y="5092667"/>
                </a:cubicBezTo>
                <a:lnTo>
                  <a:pt x="3594498" y="5092936"/>
                </a:lnTo>
                <a:lnTo>
                  <a:pt x="3585975" y="5092246"/>
                </a:lnTo>
                <a:cubicBezTo>
                  <a:pt x="3571623" y="5090455"/>
                  <a:pt x="3549389" y="5104654"/>
                  <a:pt x="3536132" y="5101945"/>
                </a:cubicBezTo>
                <a:cubicBezTo>
                  <a:pt x="3513940" y="5106241"/>
                  <a:pt x="3488622" y="5099976"/>
                  <a:pt x="3473220" y="5105606"/>
                </a:cubicBezTo>
                <a:lnTo>
                  <a:pt x="3400725" y="5117654"/>
                </a:lnTo>
                <a:lnTo>
                  <a:pt x="3375935" y="5106247"/>
                </a:lnTo>
                <a:lnTo>
                  <a:pt x="3348219" y="5109860"/>
                </a:lnTo>
                <a:cubicBezTo>
                  <a:pt x="3337206" y="5110533"/>
                  <a:pt x="3327054" y="5111295"/>
                  <a:pt x="3319639" y="5114795"/>
                </a:cubicBezTo>
                <a:lnTo>
                  <a:pt x="3248529" y="5133347"/>
                </a:lnTo>
                <a:lnTo>
                  <a:pt x="3210308" y="5119794"/>
                </a:lnTo>
                <a:cubicBezTo>
                  <a:pt x="3206088" y="5117870"/>
                  <a:pt x="3200152" y="5117326"/>
                  <a:pt x="3190375" y="5119915"/>
                </a:cubicBezTo>
                <a:lnTo>
                  <a:pt x="3188145" y="5121096"/>
                </a:lnTo>
                <a:cubicBezTo>
                  <a:pt x="3182625" y="5119116"/>
                  <a:pt x="3141856" y="5121682"/>
                  <a:pt x="3108596" y="5122416"/>
                </a:cubicBezTo>
                <a:cubicBezTo>
                  <a:pt x="3055968" y="5124842"/>
                  <a:pt x="3048940" y="5117475"/>
                  <a:pt x="2988584" y="5125502"/>
                </a:cubicBezTo>
                <a:cubicBezTo>
                  <a:pt x="2928853" y="5129690"/>
                  <a:pt x="2917951" y="5124649"/>
                  <a:pt x="2876540" y="5133019"/>
                </a:cubicBezTo>
                <a:lnTo>
                  <a:pt x="2626864" y="5133771"/>
                </a:lnTo>
                <a:cubicBezTo>
                  <a:pt x="2562348" y="5111858"/>
                  <a:pt x="2563422" y="5142456"/>
                  <a:pt x="2491422" y="5135486"/>
                </a:cubicBezTo>
                <a:cubicBezTo>
                  <a:pt x="2433091" y="5200962"/>
                  <a:pt x="2455709" y="5160483"/>
                  <a:pt x="2415617" y="5168715"/>
                </a:cubicBezTo>
                <a:lnTo>
                  <a:pt x="2290098" y="5166151"/>
                </a:lnTo>
                <a:cubicBezTo>
                  <a:pt x="2257057" y="5152522"/>
                  <a:pt x="2202458" y="5187690"/>
                  <a:pt x="2161714" y="5169302"/>
                </a:cubicBezTo>
                <a:cubicBezTo>
                  <a:pt x="2122714" y="5172302"/>
                  <a:pt x="2080450" y="5180350"/>
                  <a:pt x="2056089" y="5184144"/>
                </a:cubicBezTo>
                <a:cubicBezTo>
                  <a:pt x="2019828" y="5191108"/>
                  <a:pt x="1978839" y="5203797"/>
                  <a:pt x="1944153" y="5211084"/>
                </a:cubicBezTo>
                <a:cubicBezTo>
                  <a:pt x="1925867" y="5199079"/>
                  <a:pt x="1896027" y="5224183"/>
                  <a:pt x="1847968" y="5227868"/>
                </a:cubicBezTo>
                <a:cubicBezTo>
                  <a:pt x="1827977" y="5213971"/>
                  <a:pt x="1815570" y="5230544"/>
                  <a:pt x="1777083" y="5212267"/>
                </a:cubicBezTo>
                <a:cubicBezTo>
                  <a:pt x="1775439" y="5214216"/>
                  <a:pt x="1773397" y="5216035"/>
                  <a:pt x="1771025" y="5217668"/>
                </a:cubicBezTo>
                <a:cubicBezTo>
                  <a:pt x="1757251" y="5227146"/>
                  <a:pt x="1735528" y="5228402"/>
                  <a:pt x="1722509" y="5220470"/>
                </a:cubicBezTo>
                <a:cubicBezTo>
                  <a:pt x="1691779" y="5208440"/>
                  <a:pt x="1662321" y="5203305"/>
                  <a:pt x="1633941" y="5200774"/>
                </a:cubicBezTo>
                <a:lnTo>
                  <a:pt x="1586145" y="5210184"/>
                </a:lnTo>
                <a:cubicBezTo>
                  <a:pt x="1567948" y="5215416"/>
                  <a:pt x="1545900" y="5226363"/>
                  <a:pt x="1524748" y="5232173"/>
                </a:cubicBezTo>
                <a:cubicBezTo>
                  <a:pt x="1502586" y="5235395"/>
                  <a:pt x="1478013" y="5230993"/>
                  <a:pt x="1459242" y="5245044"/>
                </a:cubicBezTo>
                <a:cubicBezTo>
                  <a:pt x="1421474" y="5260197"/>
                  <a:pt x="1374524" y="5244220"/>
                  <a:pt x="1349457" y="5280705"/>
                </a:cubicBezTo>
                <a:cubicBezTo>
                  <a:pt x="1273276" y="5302389"/>
                  <a:pt x="1121512" y="5336260"/>
                  <a:pt x="1009212" y="5361227"/>
                </a:cubicBezTo>
                <a:cubicBezTo>
                  <a:pt x="939016" y="5373529"/>
                  <a:pt x="866895" y="5370149"/>
                  <a:pt x="808572" y="5377024"/>
                </a:cubicBezTo>
                <a:cubicBezTo>
                  <a:pt x="802823" y="5374184"/>
                  <a:pt x="726016" y="5397963"/>
                  <a:pt x="719549" y="5396991"/>
                </a:cubicBezTo>
                <a:lnTo>
                  <a:pt x="698795" y="5397657"/>
                </a:lnTo>
                <a:cubicBezTo>
                  <a:pt x="689833" y="5401894"/>
                  <a:pt x="683492" y="5402495"/>
                  <a:pt x="678327" y="5401487"/>
                </a:cubicBezTo>
                <a:lnTo>
                  <a:pt x="672784" y="5399085"/>
                </a:lnTo>
                <a:lnTo>
                  <a:pt x="658406" y="5400696"/>
                </a:lnTo>
                <a:lnTo>
                  <a:pt x="629185" y="5401132"/>
                </a:lnTo>
                <a:lnTo>
                  <a:pt x="624558" y="5403782"/>
                </a:lnTo>
                <a:lnTo>
                  <a:pt x="581798" y="5408438"/>
                </a:lnTo>
                <a:cubicBezTo>
                  <a:pt x="581736" y="5408865"/>
                  <a:pt x="581671" y="5409294"/>
                  <a:pt x="581608" y="5409722"/>
                </a:cubicBezTo>
                <a:cubicBezTo>
                  <a:pt x="580204" y="5412704"/>
                  <a:pt x="577331" y="5415106"/>
                  <a:pt x="571299" y="5416358"/>
                </a:cubicBezTo>
                <a:cubicBezTo>
                  <a:pt x="551623" y="5426267"/>
                  <a:pt x="484499" y="5459654"/>
                  <a:pt x="463549" y="5469173"/>
                </a:cubicBezTo>
                <a:cubicBezTo>
                  <a:pt x="453136" y="5470720"/>
                  <a:pt x="449731" y="5472678"/>
                  <a:pt x="445606" y="5473465"/>
                </a:cubicBezTo>
                <a:lnTo>
                  <a:pt x="438799" y="5473893"/>
                </a:lnTo>
                <a:cubicBezTo>
                  <a:pt x="417222" y="5482183"/>
                  <a:pt x="343312" y="5513407"/>
                  <a:pt x="316138" y="5523213"/>
                </a:cubicBezTo>
                <a:cubicBezTo>
                  <a:pt x="298481" y="5517132"/>
                  <a:pt x="286556" y="5522972"/>
                  <a:pt x="275748" y="5532726"/>
                </a:cubicBezTo>
                <a:cubicBezTo>
                  <a:pt x="238274" y="5535784"/>
                  <a:pt x="207076" y="5552679"/>
                  <a:pt x="166496" y="5563424"/>
                </a:cubicBezTo>
                <a:lnTo>
                  <a:pt x="0" y="5629888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583084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DEB2E8C4-C3E7-4048-A43D-9859510CFA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05744" y="0"/>
            <a:ext cx="1286256" cy="6858000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12" name="Ink 11">
                <a:extLst>
                  <a:ext uri="{FF2B5EF4-FFF2-40B4-BE49-F238E27FC236}">
                    <a16:creationId xmlns:a16="http://schemas.microsoft.com/office/drawing/2014/main" id="{24D29CCB-7956-4E3E-8880-304085F04BF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14:cNvPr>
              <p14:cNvContentPartPr>
                <a14:cpLocks xmlns:a14="http://schemas.microsoft.com/office/drawing/2010/main" noGrp="1" noRot="1" noChangeAspect="1" noMove="1" noResize="1" noEditPoints="1" noAdjustHandles="1" noChangeArrowheads="1" noChangeShapeType="1"/>
              </p14:cNvContentPartPr>
              <p14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14:nvPr>
            </p14:nvContentPartPr>
            <p14:xfrm>
              <a:off x="12490710" y="6342652"/>
              <a:ext cx="360" cy="360"/>
            </p14:xfrm>
          </p:contentPart>
        </mc:Choice>
        <mc:Fallback xmlns="">
          <p:pic>
            <p:nvPicPr>
              <p:cNvPr id="12" name="Ink 11">
                <a:extLst>
                  <a:ext uri="{FF2B5EF4-FFF2-40B4-BE49-F238E27FC236}">
                    <a16:creationId xmlns:a16="http://schemas.microsoft.com/office/drawing/2014/main" id="{24D29CCB-7956-4E3E-8880-304085F04BF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2481710" y="6333652"/>
                <a:ext cx="18000" cy="18000"/>
              </a:xfrm>
              <a:prstGeom prst="rect">
                <a:avLst/>
              </a:prstGeom>
            </p:spPr>
          </p:pic>
        </mc:Fallback>
      </mc:AlternateContent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0E91F5CA-B392-444C-88E3-BF5BAAEBDE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Bembo"/>
              <a:ea typeface="+mn-ea"/>
              <a:cs typeface="+mn-cs"/>
            </a:endParaRPr>
          </a:p>
        </p:txBody>
      </p:sp>
      <p:pic>
        <p:nvPicPr>
          <p:cNvPr id="5" name="Content Placeholder 4" descr="A picture containing text, grass, nature, mountain&#10;&#10;Description automatically generated">
            <a:extLst>
              <a:ext uri="{FF2B5EF4-FFF2-40B4-BE49-F238E27FC236}">
                <a16:creationId xmlns:a16="http://schemas.microsoft.com/office/drawing/2014/main" id="{D864D342-478C-AF83-E66E-0A5C211906C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98"/>
          <a:stretch/>
        </p:blipFill>
        <p:spPr>
          <a:xfrm>
            <a:off x="-2" y="10"/>
            <a:ext cx="12191999" cy="6857989"/>
          </a:xfrm>
          <a:prstGeom prst="rect">
            <a:avLst/>
          </a:prstGeom>
        </p:spPr>
      </p:pic>
      <p:sp useBgFill="1">
        <p:nvSpPr>
          <p:cNvPr id="16" name="Freeform: Shape 15">
            <a:extLst>
              <a:ext uri="{FF2B5EF4-FFF2-40B4-BE49-F238E27FC236}">
                <a16:creationId xmlns:a16="http://schemas.microsoft.com/office/drawing/2014/main" id="{F6EE1C8D-9233-4EBC-9B68-862FDCA266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2" y="4906504"/>
            <a:ext cx="12192002" cy="1951997"/>
          </a:xfrm>
          <a:custGeom>
            <a:avLst/>
            <a:gdLst>
              <a:gd name="connsiteX0" fmla="*/ 5626960 w 12192002"/>
              <a:gd name="connsiteY0" fmla="*/ 0 h 2122526"/>
              <a:gd name="connsiteX1" fmla="*/ 5758918 w 12192002"/>
              <a:gd name="connsiteY1" fmla="*/ 1023 h 2122526"/>
              <a:gd name="connsiteX2" fmla="*/ 5957375 w 12192002"/>
              <a:gd name="connsiteY2" fmla="*/ 16715 h 2122526"/>
              <a:gd name="connsiteX3" fmla="*/ 6010090 w 12192002"/>
              <a:gd name="connsiteY3" fmla="*/ 20359 h 2122526"/>
              <a:gd name="connsiteX4" fmla="*/ 6041282 w 12192002"/>
              <a:gd name="connsiteY4" fmla="*/ 15266 h 2122526"/>
              <a:gd name="connsiteX5" fmla="*/ 6048637 w 12192002"/>
              <a:gd name="connsiteY5" fmla="*/ 6917 h 2122526"/>
              <a:gd name="connsiteX6" fmla="*/ 6068529 w 12192002"/>
              <a:gd name="connsiteY6" fmla="*/ 7600 h 2122526"/>
              <a:gd name="connsiteX7" fmla="*/ 6073847 w 12192002"/>
              <a:gd name="connsiteY7" fmla="*/ 6063 h 2122526"/>
              <a:gd name="connsiteX8" fmla="*/ 6168673 w 12192002"/>
              <a:gd name="connsiteY8" fmla="*/ 26525 h 2122526"/>
              <a:gd name="connsiteX9" fmla="*/ 6285754 w 12192002"/>
              <a:gd name="connsiteY9" fmla="*/ 28612 h 2122526"/>
              <a:gd name="connsiteX10" fmla="*/ 6549454 w 12192002"/>
              <a:gd name="connsiteY10" fmla="*/ 75412 h 2122526"/>
              <a:gd name="connsiteX11" fmla="*/ 6708221 w 12192002"/>
              <a:gd name="connsiteY11" fmla="*/ 104188 h 2122526"/>
              <a:gd name="connsiteX12" fmla="*/ 6904145 w 12192002"/>
              <a:gd name="connsiteY12" fmla="*/ 132143 h 2122526"/>
              <a:gd name="connsiteX13" fmla="*/ 7018495 w 12192002"/>
              <a:gd name="connsiteY13" fmla="*/ 161649 h 2122526"/>
              <a:gd name="connsiteX14" fmla="*/ 7096987 w 12192002"/>
              <a:gd name="connsiteY14" fmla="*/ 161275 h 2122526"/>
              <a:gd name="connsiteX15" fmla="*/ 7170807 w 12192002"/>
              <a:gd name="connsiteY15" fmla="*/ 173503 h 2122526"/>
              <a:gd name="connsiteX16" fmla="*/ 7197003 w 12192002"/>
              <a:gd name="connsiteY16" fmla="*/ 178151 h 2122526"/>
              <a:gd name="connsiteX17" fmla="*/ 7201101 w 12192002"/>
              <a:gd name="connsiteY17" fmla="*/ 183509 h 2122526"/>
              <a:gd name="connsiteX18" fmla="*/ 7218559 w 12192002"/>
              <a:gd name="connsiteY18" fmla="*/ 188059 h 2122526"/>
              <a:gd name="connsiteX19" fmla="*/ 7310852 w 12192002"/>
              <a:gd name="connsiteY19" fmla="*/ 213308 h 2122526"/>
              <a:gd name="connsiteX20" fmla="*/ 7312179 w 12192002"/>
              <a:gd name="connsiteY20" fmla="*/ 211866 h 2122526"/>
              <a:gd name="connsiteX21" fmla="*/ 7405390 w 12192002"/>
              <a:gd name="connsiteY21" fmla="*/ 202271 h 2122526"/>
              <a:gd name="connsiteX22" fmla="*/ 7495794 w 12192002"/>
              <a:gd name="connsiteY22" fmla="*/ 194166 h 2122526"/>
              <a:gd name="connsiteX23" fmla="*/ 7507039 w 12192002"/>
              <a:gd name="connsiteY23" fmla="*/ 196118 h 2122526"/>
              <a:gd name="connsiteX24" fmla="*/ 7507411 w 12192002"/>
              <a:gd name="connsiteY24" fmla="*/ 195791 h 2122526"/>
              <a:gd name="connsiteX25" fmla="*/ 7519570 w 12192002"/>
              <a:gd name="connsiteY25" fmla="*/ 197126 h 2122526"/>
              <a:gd name="connsiteX26" fmla="*/ 7527542 w 12192002"/>
              <a:gd name="connsiteY26" fmla="*/ 199679 h 2122526"/>
              <a:gd name="connsiteX27" fmla="*/ 7614346 w 12192002"/>
              <a:gd name="connsiteY27" fmla="*/ 205507 h 2122526"/>
              <a:gd name="connsiteX28" fmla="*/ 7718744 w 12192002"/>
              <a:gd name="connsiteY28" fmla="*/ 202036 h 2122526"/>
              <a:gd name="connsiteX29" fmla="*/ 7905407 w 12192002"/>
              <a:gd name="connsiteY29" fmla="*/ 227751 h 2122526"/>
              <a:gd name="connsiteX30" fmla="*/ 8090271 w 12192002"/>
              <a:gd name="connsiteY30" fmla="*/ 269724 h 2122526"/>
              <a:gd name="connsiteX31" fmla="*/ 8245834 w 12192002"/>
              <a:gd name="connsiteY31" fmla="*/ 315885 h 2122526"/>
              <a:gd name="connsiteX32" fmla="*/ 8252033 w 12192002"/>
              <a:gd name="connsiteY32" fmla="*/ 328877 h 2122526"/>
              <a:gd name="connsiteX33" fmla="*/ 8263376 w 12192002"/>
              <a:gd name="connsiteY33" fmla="*/ 338720 h 2122526"/>
              <a:gd name="connsiteX34" fmla="*/ 8266075 w 12192002"/>
              <a:gd name="connsiteY34" fmla="*/ 338490 h 2122526"/>
              <a:gd name="connsiteX35" fmla="*/ 8283149 w 12192002"/>
              <a:gd name="connsiteY35" fmla="*/ 345665 h 2122526"/>
              <a:gd name="connsiteX36" fmla="*/ 8284276 w 12192002"/>
              <a:gd name="connsiteY36" fmla="*/ 350108 h 2122526"/>
              <a:gd name="connsiteX37" fmla="*/ 8295173 w 12192002"/>
              <a:gd name="connsiteY37" fmla="*/ 355931 h 2122526"/>
              <a:gd name="connsiteX38" fmla="*/ 8314432 w 12192002"/>
              <a:gd name="connsiteY38" fmla="*/ 369826 h 2122526"/>
              <a:gd name="connsiteX39" fmla="*/ 8320104 w 12192002"/>
              <a:gd name="connsiteY39" fmla="*/ 370152 h 2122526"/>
              <a:gd name="connsiteX40" fmla="*/ 8352372 w 12192002"/>
              <a:gd name="connsiteY40" fmla="*/ 387570 h 2122526"/>
              <a:gd name="connsiteX41" fmla="*/ 8353799 w 12192002"/>
              <a:gd name="connsiteY41" fmla="*/ 386730 h 2122526"/>
              <a:gd name="connsiteX42" fmla="*/ 8367182 w 12192002"/>
              <a:gd name="connsiteY42" fmla="*/ 386924 h 2122526"/>
              <a:gd name="connsiteX43" fmla="*/ 8490249 w 12192002"/>
              <a:gd name="connsiteY43" fmla="*/ 400966 h 2122526"/>
              <a:gd name="connsiteX44" fmla="*/ 8497594 w 12192002"/>
              <a:gd name="connsiteY44" fmla="*/ 404016 h 2122526"/>
              <a:gd name="connsiteX45" fmla="*/ 8497968 w 12192002"/>
              <a:gd name="connsiteY45" fmla="*/ 403837 h 2122526"/>
              <a:gd name="connsiteX46" fmla="*/ 8506167 w 12192002"/>
              <a:gd name="connsiteY46" fmla="*/ 406575 h 2122526"/>
              <a:gd name="connsiteX47" fmla="*/ 8510983 w 12192002"/>
              <a:gd name="connsiteY47" fmla="*/ 409576 h 2122526"/>
              <a:gd name="connsiteX48" fmla="*/ 8525230 w 12192002"/>
              <a:gd name="connsiteY48" fmla="*/ 415491 h 2122526"/>
              <a:gd name="connsiteX49" fmla="*/ 8596071 w 12192002"/>
              <a:gd name="connsiteY49" fmla="*/ 400649 h 2122526"/>
              <a:gd name="connsiteX50" fmla="*/ 8707847 w 12192002"/>
              <a:gd name="connsiteY50" fmla="*/ 409221 h 2122526"/>
              <a:gd name="connsiteX51" fmla="*/ 8752444 w 12192002"/>
              <a:gd name="connsiteY51" fmla="*/ 411322 h 2122526"/>
              <a:gd name="connsiteX52" fmla="*/ 8928988 w 12192002"/>
              <a:gd name="connsiteY52" fmla="*/ 430554 h 2122526"/>
              <a:gd name="connsiteX53" fmla="*/ 8963048 w 12192002"/>
              <a:gd name="connsiteY53" fmla="*/ 427366 h 2122526"/>
              <a:gd name="connsiteX54" fmla="*/ 8968011 w 12192002"/>
              <a:gd name="connsiteY54" fmla="*/ 425141 h 2122526"/>
              <a:gd name="connsiteX55" fmla="*/ 8974337 w 12192002"/>
              <a:gd name="connsiteY55" fmla="*/ 424441 h 2122526"/>
              <a:gd name="connsiteX56" fmla="*/ 8990394 w 12192002"/>
              <a:gd name="connsiteY56" fmla="*/ 427667 h 2122526"/>
              <a:gd name="connsiteX57" fmla="*/ 8996232 w 12192002"/>
              <a:gd name="connsiteY57" fmla="*/ 429728 h 2122526"/>
              <a:gd name="connsiteX58" fmla="*/ 9005201 w 12192002"/>
              <a:gd name="connsiteY58" fmla="*/ 430939 h 2122526"/>
              <a:gd name="connsiteX59" fmla="*/ 9005486 w 12192002"/>
              <a:gd name="connsiteY59" fmla="*/ 430699 h 2122526"/>
              <a:gd name="connsiteX60" fmla="*/ 9053453 w 12192002"/>
              <a:gd name="connsiteY60" fmla="*/ 433984 h 2122526"/>
              <a:gd name="connsiteX61" fmla="*/ 9113812 w 12192002"/>
              <a:gd name="connsiteY61" fmla="*/ 425670 h 2122526"/>
              <a:gd name="connsiteX62" fmla="*/ 9137318 w 12192002"/>
              <a:gd name="connsiteY62" fmla="*/ 424304 h 2122526"/>
              <a:gd name="connsiteX63" fmla="*/ 9150210 w 12192002"/>
              <a:gd name="connsiteY63" fmla="*/ 422135 h 2122526"/>
              <a:gd name="connsiteX64" fmla="*/ 9151232 w 12192002"/>
              <a:gd name="connsiteY64" fmla="*/ 421070 h 2122526"/>
              <a:gd name="connsiteX65" fmla="*/ 9189246 w 12192002"/>
              <a:gd name="connsiteY65" fmla="*/ 432272 h 2122526"/>
              <a:gd name="connsiteX66" fmla="*/ 9194810 w 12192002"/>
              <a:gd name="connsiteY66" fmla="*/ 441511 h 2122526"/>
              <a:gd name="connsiteX67" fmla="*/ 9231370 w 12192002"/>
              <a:gd name="connsiteY67" fmla="*/ 451590 h 2122526"/>
              <a:gd name="connsiteX68" fmla="*/ 9343052 w 12192002"/>
              <a:gd name="connsiteY68" fmla="*/ 503495 h 2122526"/>
              <a:gd name="connsiteX69" fmla="*/ 9584507 w 12192002"/>
              <a:gd name="connsiteY69" fmla="*/ 549197 h 2122526"/>
              <a:gd name="connsiteX70" fmla="*/ 9728309 w 12192002"/>
              <a:gd name="connsiteY70" fmla="*/ 560617 h 2122526"/>
              <a:gd name="connsiteX71" fmla="*/ 9847792 w 12192002"/>
              <a:gd name="connsiteY71" fmla="*/ 580824 h 2122526"/>
              <a:gd name="connsiteX72" fmla="*/ 9960019 w 12192002"/>
              <a:gd name="connsiteY72" fmla="*/ 587592 h 2122526"/>
              <a:gd name="connsiteX73" fmla="*/ 10039240 w 12192002"/>
              <a:gd name="connsiteY73" fmla="*/ 603107 h 2122526"/>
              <a:gd name="connsiteX74" fmla="*/ 10082169 w 12192002"/>
              <a:gd name="connsiteY74" fmla="*/ 601443 h 2122526"/>
              <a:gd name="connsiteX75" fmla="*/ 10126500 w 12192002"/>
              <a:gd name="connsiteY75" fmla="*/ 603538 h 2122526"/>
              <a:gd name="connsiteX76" fmla="*/ 10261101 w 12192002"/>
              <a:gd name="connsiteY76" fmla="*/ 615053 h 2122526"/>
              <a:gd name="connsiteX77" fmla="*/ 10336855 w 12192002"/>
              <a:gd name="connsiteY77" fmla="*/ 624804 h 2122526"/>
              <a:gd name="connsiteX78" fmla="*/ 10383868 w 12192002"/>
              <a:gd name="connsiteY78" fmla="*/ 625415 h 2122526"/>
              <a:gd name="connsiteX79" fmla="*/ 10445984 w 12192002"/>
              <a:gd name="connsiteY79" fmla="*/ 629262 h 2122526"/>
              <a:gd name="connsiteX80" fmla="*/ 10519280 w 12192002"/>
              <a:gd name="connsiteY80" fmla="*/ 631320 h 2122526"/>
              <a:gd name="connsiteX81" fmla="*/ 10644619 w 12192002"/>
              <a:gd name="connsiteY81" fmla="*/ 651566 h 2122526"/>
              <a:gd name="connsiteX82" fmla="*/ 10857724 w 12192002"/>
              <a:gd name="connsiteY82" fmla="*/ 712684 h 2122526"/>
              <a:gd name="connsiteX83" fmla="*/ 10951063 w 12192002"/>
              <a:gd name="connsiteY83" fmla="*/ 725767 h 2122526"/>
              <a:gd name="connsiteX84" fmla="*/ 11030956 w 12192002"/>
              <a:gd name="connsiteY84" fmla="*/ 721011 h 2122526"/>
              <a:gd name="connsiteX85" fmla="*/ 11085938 w 12192002"/>
              <a:gd name="connsiteY85" fmla="*/ 723892 h 2122526"/>
              <a:gd name="connsiteX86" fmla="*/ 11143411 w 12192002"/>
              <a:gd name="connsiteY86" fmla="*/ 733141 h 2122526"/>
              <a:gd name="connsiteX87" fmla="*/ 11195087 w 12192002"/>
              <a:gd name="connsiteY87" fmla="*/ 732494 h 2122526"/>
              <a:gd name="connsiteX88" fmla="*/ 11273972 w 12192002"/>
              <a:gd name="connsiteY88" fmla="*/ 729660 h 2122526"/>
              <a:gd name="connsiteX89" fmla="*/ 11369715 w 12192002"/>
              <a:gd name="connsiteY89" fmla="*/ 813181 h 2122526"/>
              <a:gd name="connsiteX90" fmla="*/ 11462695 w 12192002"/>
              <a:gd name="connsiteY90" fmla="*/ 874654 h 2122526"/>
              <a:gd name="connsiteX91" fmla="*/ 11564181 w 12192002"/>
              <a:gd name="connsiteY91" fmla="*/ 888450 h 2122526"/>
              <a:gd name="connsiteX92" fmla="*/ 11684760 w 12192002"/>
              <a:gd name="connsiteY92" fmla="*/ 929360 h 2122526"/>
              <a:gd name="connsiteX93" fmla="*/ 11744187 w 12192002"/>
              <a:gd name="connsiteY93" fmla="*/ 984253 h 2122526"/>
              <a:gd name="connsiteX94" fmla="*/ 11834979 w 12192002"/>
              <a:gd name="connsiteY94" fmla="*/ 1013094 h 2122526"/>
              <a:gd name="connsiteX95" fmla="*/ 11933790 w 12192002"/>
              <a:gd name="connsiteY95" fmla="*/ 990933 h 2122526"/>
              <a:gd name="connsiteX96" fmla="*/ 12084140 w 12192002"/>
              <a:gd name="connsiteY96" fmla="*/ 1007396 h 2122526"/>
              <a:gd name="connsiteX97" fmla="*/ 12140863 w 12192002"/>
              <a:gd name="connsiteY97" fmla="*/ 1035036 h 2122526"/>
              <a:gd name="connsiteX98" fmla="*/ 12192002 w 12192002"/>
              <a:gd name="connsiteY98" fmla="*/ 1015838 h 2122526"/>
              <a:gd name="connsiteX99" fmla="*/ 12192002 w 12192002"/>
              <a:gd name="connsiteY99" fmla="*/ 1955549 h 2122526"/>
              <a:gd name="connsiteX100" fmla="*/ 12192000 w 12192002"/>
              <a:gd name="connsiteY100" fmla="*/ 1955549 h 2122526"/>
              <a:gd name="connsiteX101" fmla="*/ 12192000 w 12192002"/>
              <a:gd name="connsiteY101" fmla="*/ 2122526 h 2122526"/>
              <a:gd name="connsiteX102" fmla="*/ 0 w 12192002"/>
              <a:gd name="connsiteY102" fmla="*/ 2122526 h 2122526"/>
              <a:gd name="connsiteX103" fmla="*/ 0 w 12192002"/>
              <a:gd name="connsiteY103" fmla="*/ 1348327 h 2122526"/>
              <a:gd name="connsiteX104" fmla="*/ 2 w 12192002"/>
              <a:gd name="connsiteY104" fmla="*/ 1348327 h 2122526"/>
              <a:gd name="connsiteX105" fmla="*/ 2 w 12192002"/>
              <a:gd name="connsiteY105" fmla="*/ 592017 h 2122526"/>
              <a:gd name="connsiteX106" fmla="*/ 15526 w 12192002"/>
              <a:gd name="connsiteY106" fmla="*/ 586548 h 2122526"/>
              <a:gd name="connsiteX107" fmla="*/ 118381 w 12192002"/>
              <a:gd name="connsiteY107" fmla="*/ 583692 h 2122526"/>
              <a:gd name="connsiteX108" fmla="*/ 292435 w 12192002"/>
              <a:gd name="connsiteY108" fmla="*/ 531887 h 2122526"/>
              <a:gd name="connsiteX109" fmla="*/ 404015 w 12192002"/>
              <a:gd name="connsiteY109" fmla="*/ 511191 h 2122526"/>
              <a:gd name="connsiteX110" fmla="*/ 445099 w 12192002"/>
              <a:gd name="connsiteY110" fmla="*/ 505368 h 2122526"/>
              <a:gd name="connsiteX111" fmla="*/ 571717 w 12192002"/>
              <a:gd name="connsiteY111" fmla="*/ 467338 h 2122526"/>
              <a:gd name="connsiteX112" fmla="*/ 578535 w 12192002"/>
              <a:gd name="connsiteY112" fmla="*/ 467527 h 2122526"/>
              <a:gd name="connsiteX113" fmla="*/ 596792 w 12192002"/>
              <a:gd name="connsiteY113" fmla="*/ 464875 h 2122526"/>
              <a:gd name="connsiteX114" fmla="*/ 708875 w 12192002"/>
              <a:gd name="connsiteY114" fmla="*/ 422017 h 2122526"/>
              <a:gd name="connsiteX115" fmla="*/ 719742 w 12192002"/>
              <a:gd name="connsiteY115" fmla="*/ 416340 h 2122526"/>
              <a:gd name="connsiteX116" fmla="*/ 720047 w 12192002"/>
              <a:gd name="connsiteY116" fmla="*/ 415078 h 2122526"/>
              <a:gd name="connsiteX117" fmla="*/ 763053 w 12192002"/>
              <a:gd name="connsiteY117" fmla="*/ 414307 h 2122526"/>
              <a:gd name="connsiteX118" fmla="*/ 767901 w 12192002"/>
              <a:gd name="connsiteY118" fmla="*/ 412086 h 2122526"/>
              <a:gd name="connsiteX119" fmla="*/ 797041 w 12192002"/>
              <a:gd name="connsiteY119" fmla="*/ 414293 h 2122526"/>
              <a:gd name="connsiteX120" fmla="*/ 811506 w 12192002"/>
              <a:gd name="connsiteY120" fmla="*/ 413988 h 2122526"/>
              <a:gd name="connsiteX121" fmla="*/ 816809 w 12192002"/>
              <a:gd name="connsiteY121" fmla="*/ 416882 h 2122526"/>
              <a:gd name="connsiteX122" fmla="*/ 837540 w 12192002"/>
              <a:gd name="connsiteY122" fmla="*/ 414918 h 2122526"/>
              <a:gd name="connsiteX123" fmla="*/ 858269 w 12192002"/>
              <a:gd name="connsiteY123" fmla="*/ 416131 h 2122526"/>
              <a:gd name="connsiteX124" fmla="*/ 948732 w 12192002"/>
              <a:gd name="connsiteY124" fmla="*/ 404293 h 2122526"/>
              <a:gd name="connsiteX125" fmla="*/ 1149979 w 12192002"/>
              <a:gd name="connsiteY125" fmla="*/ 406698 h 2122526"/>
              <a:gd name="connsiteX126" fmla="*/ 1496110 w 12192002"/>
              <a:gd name="connsiteY126" fmla="*/ 357263 h 2122526"/>
              <a:gd name="connsiteX127" fmla="*/ 1608669 w 12192002"/>
              <a:gd name="connsiteY127" fmla="*/ 331673 h 2122526"/>
              <a:gd name="connsiteX128" fmla="*/ 1675071 w 12192002"/>
              <a:gd name="connsiteY128" fmla="*/ 324776 h 2122526"/>
              <a:gd name="connsiteX129" fmla="*/ 1738204 w 12192002"/>
              <a:gd name="connsiteY129" fmla="*/ 308427 h 2122526"/>
              <a:gd name="connsiteX130" fmla="*/ 1786655 w 12192002"/>
              <a:gd name="connsiteY130" fmla="*/ 303376 h 2122526"/>
              <a:gd name="connsiteX131" fmla="*/ 1873080 w 12192002"/>
              <a:gd name="connsiteY131" fmla="*/ 330998 h 2122526"/>
              <a:gd name="connsiteX132" fmla="*/ 1921650 w 12192002"/>
              <a:gd name="connsiteY132" fmla="*/ 332593 h 2122526"/>
              <a:gd name="connsiteX133" fmla="*/ 1928172 w 12192002"/>
              <a:gd name="connsiteY133" fmla="*/ 327762 h 2122526"/>
              <a:gd name="connsiteX134" fmla="*/ 1997356 w 12192002"/>
              <a:gd name="connsiteY134" fmla="*/ 349707 h 2122526"/>
              <a:gd name="connsiteX135" fmla="*/ 2094665 w 12192002"/>
              <a:gd name="connsiteY135" fmla="*/ 341687 h 2122526"/>
              <a:gd name="connsiteX136" fmla="*/ 2208578 w 12192002"/>
              <a:gd name="connsiteY136" fmla="*/ 324976 h 2122526"/>
              <a:gd name="connsiteX137" fmla="*/ 2315112 w 12192002"/>
              <a:gd name="connsiteY137" fmla="*/ 319743 h 2122526"/>
              <a:gd name="connsiteX138" fmla="*/ 2443255 w 12192002"/>
              <a:gd name="connsiteY138" fmla="*/ 328210 h 2122526"/>
              <a:gd name="connsiteX139" fmla="*/ 2587906 w 12192002"/>
              <a:gd name="connsiteY139" fmla="*/ 322233 h 2122526"/>
              <a:gd name="connsiteX140" fmla="*/ 2646527 w 12192002"/>
              <a:gd name="connsiteY140" fmla="*/ 315870 h 2122526"/>
              <a:gd name="connsiteX141" fmla="*/ 2781569 w 12192002"/>
              <a:gd name="connsiteY141" fmla="*/ 326406 h 2122526"/>
              <a:gd name="connsiteX142" fmla="*/ 3030291 w 12192002"/>
              <a:gd name="connsiteY142" fmla="*/ 348227 h 2122526"/>
              <a:gd name="connsiteX143" fmla="*/ 3142556 w 12192002"/>
              <a:gd name="connsiteY143" fmla="*/ 350870 h 2122526"/>
              <a:gd name="connsiteX144" fmla="*/ 3262356 w 12192002"/>
              <a:gd name="connsiteY144" fmla="*/ 358645 h 2122526"/>
              <a:gd name="connsiteX145" fmla="*/ 3341698 w 12192002"/>
              <a:gd name="connsiteY145" fmla="*/ 364522 h 2122526"/>
              <a:gd name="connsiteX146" fmla="*/ 3344026 w 12192002"/>
              <a:gd name="connsiteY146" fmla="*/ 363547 h 2122526"/>
              <a:gd name="connsiteX147" fmla="*/ 3363888 w 12192002"/>
              <a:gd name="connsiteY147" fmla="*/ 365229 h 2122526"/>
              <a:gd name="connsiteX148" fmla="*/ 3400728 w 12192002"/>
              <a:gd name="connsiteY148" fmla="*/ 382181 h 2122526"/>
              <a:gd name="connsiteX149" fmla="*/ 3473223 w 12192002"/>
              <a:gd name="connsiteY149" fmla="*/ 370133 h 2122526"/>
              <a:gd name="connsiteX150" fmla="*/ 3536135 w 12192002"/>
              <a:gd name="connsiteY150" fmla="*/ 366472 h 2122526"/>
              <a:gd name="connsiteX151" fmla="*/ 3585978 w 12192002"/>
              <a:gd name="connsiteY151" fmla="*/ 356773 h 2122526"/>
              <a:gd name="connsiteX152" fmla="*/ 3594501 w 12192002"/>
              <a:gd name="connsiteY152" fmla="*/ 357463 h 2122526"/>
              <a:gd name="connsiteX153" fmla="*/ 3594736 w 12192002"/>
              <a:gd name="connsiteY153" fmla="*/ 357194 h 2122526"/>
              <a:gd name="connsiteX154" fmla="*/ 3603855 w 12192002"/>
              <a:gd name="connsiteY154" fmla="*/ 357358 h 2122526"/>
              <a:gd name="connsiteX155" fmla="*/ 3610035 w 12192002"/>
              <a:gd name="connsiteY155" fmla="*/ 358720 h 2122526"/>
              <a:gd name="connsiteX156" fmla="*/ 3682513 w 12192002"/>
              <a:gd name="connsiteY156" fmla="*/ 326449 h 2122526"/>
              <a:gd name="connsiteX157" fmla="*/ 3789760 w 12192002"/>
              <a:gd name="connsiteY157" fmla="*/ 302526 h 2122526"/>
              <a:gd name="connsiteX158" fmla="*/ 3897275 w 12192002"/>
              <a:gd name="connsiteY158" fmla="*/ 282288 h 2122526"/>
              <a:gd name="connsiteX159" fmla="*/ 3936846 w 12192002"/>
              <a:gd name="connsiteY159" fmla="*/ 276633 h 2122526"/>
              <a:gd name="connsiteX160" fmla="*/ 4004538 w 12192002"/>
              <a:gd name="connsiteY160" fmla="*/ 259176 h 2122526"/>
              <a:gd name="connsiteX161" fmla="*/ 4033778 w 12192002"/>
              <a:gd name="connsiteY161" fmla="*/ 246608 h 2122526"/>
              <a:gd name="connsiteX162" fmla="*/ 4035363 w 12192002"/>
              <a:gd name="connsiteY162" fmla="*/ 246843 h 2122526"/>
              <a:gd name="connsiteX163" fmla="*/ 4036996 w 12192002"/>
              <a:gd name="connsiteY163" fmla="*/ 243176 h 2122526"/>
              <a:gd name="connsiteX164" fmla="*/ 4042364 w 12192002"/>
              <a:gd name="connsiteY164" fmla="*/ 240742 h 2122526"/>
              <a:gd name="connsiteX165" fmla="*/ 4058954 w 12192002"/>
              <a:gd name="connsiteY165" fmla="*/ 239121 h 2122526"/>
              <a:gd name="connsiteX166" fmla="*/ 4065510 w 12192002"/>
              <a:gd name="connsiteY166" fmla="*/ 239339 h 2122526"/>
              <a:gd name="connsiteX167" fmla="*/ 4074427 w 12192002"/>
              <a:gd name="connsiteY167" fmla="*/ 237895 h 2122526"/>
              <a:gd name="connsiteX168" fmla="*/ 4074546 w 12192002"/>
              <a:gd name="connsiteY168" fmla="*/ 237596 h 2122526"/>
              <a:gd name="connsiteX169" fmla="*/ 4083097 w 12192002"/>
              <a:gd name="connsiteY169" fmla="*/ 236761 h 2122526"/>
              <a:gd name="connsiteX170" fmla="*/ 4170574 w 12192002"/>
              <a:gd name="connsiteY170" fmla="*/ 202276 h 2122526"/>
              <a:gd name="connsiteX171" fmla="*/ 4191248 w 12192002"/>
              <a:gd name="connsiteY171" fmla="*/ 194363 h 2122526"/>
              <a:gd name="connsiteX172" fmla="*/ 4201744 w 12192002"/>
              <a:gd name="connsiteY172" fmla="*/ 188729 h 2122526"/>
              <a:gd name="connsiteX173" fmla="*/ 4202048 w 12192002"/>
              <a:gd name="connsiteY173" fmla="*/ 187470 h 2122526"/>
              <a:gd name="connsiteX174" fmla="*/ 4248116 w 12192002"/>
              <a:gd name="connsiteY174" fmla="*/ 184675 h 2122526"/>
              <a:gd name="connsiteX175" fmla="*/ 4276141 w 12192002"/>
              <a:gd name="connsiteY175" fmla="*/ 186999 h 2122526"/>
              <a:gd name="connsiteX176" fmla="*/ 4290062 w 12192002"/>
              <a:gd name="connsiteY176" fmla="*/ 186753 h 2122526"/>
              <a:gd name="connsiteX177" fmla="*/ 4295143 w 12192002"/>
              <a:gd name="connsiteY177" fmla="*/ 189670 h 2122526"/>
              <a:gd name="connsiteX178" fmla="*/ 4315108 w 12192002"/>
              <a:gd name="connsiteY178" fmla="*/ 187791 h 2122526"/>
              <a:gd name="connsiteX179" fmla="*/ 4316965 w 12192002"/>
              <a:gd name="connsiteY179" fmla="*/ 186450 h 2122526"/>
              <a:gd name="connsiteX180" fmla="*/ 4335046 w 12192002"/>
              <a:gd name="connsiteY180" fmla="*/ 189089 h 2122526"/>
              <a:gd name="connsiteX181" fmla="*/ 4372883 w 12192002"/>
              <a:gd name="connsiteY181" fmla="*/ 199670 h 2122526"/>
              <a:gd name="connsiteX182" fmla="*/ 4515813 w 12192002"/>
              <a:gd name="connsiteY182" fmla="*/ 181068 h 2122526"/>
              <a:gd name="connsiteX183" fmla="*/ 4715526 w 12192002"/>
              <a:gd name="connsiteY183" fmla="*/ 171166 h 2122526"/>
              <a:gd name="connsiteX184" fmla="*/ 4762447 w 12192002"/>
              <a:gd name="connsiteY184" fmla="*/ 162678 h 2122526"/>
              <a:gd name="connsiteX185" fmla="*/ 4840439 w 12192002"/>
              <a:gd name="connsiteY185" fmla="*/ 134910 h 2122526"/>
              <a:gd name="connsiteX186" fmla="*/ 5011513 w 12192002"/>
              <a:gd name="connsiteY186" fmla="*/ 110893 h 2122526"/>
              <a:gd name="connsiteX187" fmla="*/ 5065790 w 12192002"/>
              <a:gd name="connsiteY187" fmla="*/ 94512 h 2122526"/>
              <a:gd name="connsiteX188" fmla="*/ 5121659 w 12192002"/>
              <a:gd name="connsiteY188" fmla="*/ 101083 h 2122526"/>
              <a:gd name="connsiteX189" fmla="*/ 5139595 w 12192002"/>
              <a:gd name="connsiteY189" fmla="*/ 90230 h 2122526"/>
              <a:gd name="connsiteX190" fmla="*/ 5142598 w 12192002"/>
              <a:gd name="connsiteY190" fmla="*/ 88129 h 2122526"/>
              <a:gd name="connsiteX191" fmla="*/ 5156554 w 12192002"/>
              <a:gd name="connsiteY191" fmla="*/ 84729 h 2122526"/>
              <a:gd name="connsiteX192" fmla="*/ 5174660 w 12192002"/>
              <a:gd name="connsiteY192" fmla="*/ 77506 h 2122526"/>
              <a:gd name="connsiteX193" fmla="*/ 5222961 w 12192002"/>
              <a:gd name="connsiteY193" fmla="*/ 74516 h 2122526"/>
              <a:gd name="connsiteX194" fmla="*/ 5261763 w 12192002"/>
              <a:gd name="connsiteY194" fmla="*/ 63392 h 2122526"/>
              <a:gd name="connsiteX195" fmla="*/ 5381667 w 12192002"/>
              <a:gd name="connsiteY195" fmla="*/ 42975 h 2122526"/>
              <a:gd name="connsiteX196" fmla="*/ 5432760 w 12192002"/>
              <a:gd name="connsiteY196" fmla="*/ 25273 h 2122526"/>
              <a:gd name="connsiteX197" fmla="*/ 5470905 w 12192002"/>
              <a:gd name="connsiteY197" fmla="*/ 14020 h 2122526"/>
              <a:gd name="connsiteX0" fmla="*/ 5626960 w 12192002"/>
              <a:gd name="connsiteY0" fmla="*/ 0 h 2122526"/>
              <a:gd name="connsiteX1" fmla="*/ 5758918 w 12192002"/>
              <a:gd name="connsiteY1" fmla="*/ 1023 h 2122526"/>
              <a:gd name="connsiteX2" fmla="*/ 5957375 w 12192002"/>
              <a:gd name="connsiteY2" fmla="*/ 16715 h 2122526"/>
              <a:gd name="connsiteX3" fmla="*/ 6010090 w 12192002"/>
              <a:gd name="connsiteY3" fmla="*/ 20359 h 2122526"/>
              <a:gd name="connsiteX4" fmla="*/ 6041282 w 12192002"/>
              <a:gd name="connsiteY4" fmla="*/ 15266 h 2122526"/>
              <a:gd name="connsiteX5" fmla="*/ 6048637 w 12192002"/>
              <a:gd name="connsiteY5" fmla="*/ 6917 h 2122526"/>
              <a:gd name="connsiteX6" fmla="*/ 6068529 w 12192002"/>
              <a:gd name="connsiteY6" fmla="*/ 7600 h 2122526"/>
              <a:gd name="connsiteX7" fmla="*/ 6073847 w 12192002"/>
              <a:gd name="connsiteY7" fmla="*/ 6063 h 2122526"/>
              <a:gd name="connsiteX8" fmla="*/ 6168673 w 12192002"/>
              <a:gd name="connsiteY8" fmla="*/ 26525 h 2122526"/>
              <a:gd name="connsiteX9" fmla="*/ 6317559 w 12192002"/>
              <a:gd name="connsiteY9" fmla="*/ 28612 h 2122526"/>
              <a:gd name="connsiteX10" fmla="*/ 6549454 w 12192002"/>
              <a:gd name="connsiteY10" fmla="*/ 75412 h 2122526"/>
              <a:gd name="connsiteX11" fmla="*/ 6708221 w 12192002"/>
              <a:gd name="connsiteY11" fmla="*/ 104188 h 2122526"/>
              <a:gd name="connsiteX12" fmla="*/ 6904145 w 12192002"/>
              <a:gd name="connsiteY12" fmla="*/ 132143 h 2122526"/>
              <a:gd name="connsiteX13" fmla="*/ 7018495 w 12192002"/>
              <a:gd name="connsiteY13" fmla="*/ 161649 h 2122526"/>
              <a:gd name="connsiteX14" fmla="*/ 7096987 w 12192002"/>
              <a:gd name="connsiteY14" fmla="*/ 161275 h 2122526"/>
              <a:gd name="connsiteX15" fmla="*/ 7170807 w 12192002"/>
              <a:gd name="connsiteY15" fmla="*/ 173503 h 2122526"/>
              <a:gd name="connsiteX16" fmla="*/ 7197003 w 12192002"/>
              <a:gd name="connsiteY16" fmla="*/ 178151 h 2122526"/>
              <a:gd name="connsiteX17" fmla="*/ 7201101 w 12192002"/>
              <a:gd name="connsiteY17" fmla="*/ 183509 h 2122526"/>
              <a:gd name="connsiteX18" fmla="*/ 7218559 w 12192002"/>
              <a:gd name="connsiteY18" fmla="*/ 188059 h 2122526"/>
              <a:gd name="connsiteX19" fmla="*/ 7310852 w 12192002"/>
              <a:gd name="connsiteY19" fmla="*/ 213308 h 2122526"/>
              <a:gd name="connsiteX20" fmla="*/ 7312179 w 12192002"/>
              <a:gd name="connsiteY20" fmla="*/ 211866 h 2122526"/>
              <a:gd name="connsiteX21" fmla="*/ 7405390 w 12192002"/>
              <a:gd name="connsiteY21" fmla="*/ 202271 h 2122526"/>
              <a:gd name="connsiteX22" fmla="*/ 7495794 w 12192002"/>
              <a:gd name="connsiteY22" fmla="*/ 194166 h 2122526"/>
              <a:gd name="connsiteX23" fmla="*/ 7507039 w 12192002"/>
              <a:gd name="connsiteY23" fmla="*/ 196118 h 2122526"/>
              <a:gd name="connsiteX24" fmla="*/ 7507411 w 12192002"/>
              <a:gd name="connsiteY24" fmla="*/ 195791 h 2122526"/>
              <a:gd name="connsiteX25" fmla="*/ 7519570 w 12192002"/>
              <a:gd name="connsiteY25" fmla="*/ 197126 h 2122526"/>
              <a:gd name="connsiteX26" fmla="*/ 7527542 w 12192002"/>
              <a:gd name="connsiteY26" fmla="*/ 199679 h 2122526"/>
              <a:gd name="connsiteX27" fmla="*/ 7614346 w 12192002"/>
              <a:gd name="connsiteY27" fmla="*/ 205507 h 2122526"/>
              <a:gd name="connsiteX28" fmla="*/ 7718744 w 12192002"/>
              <a:gd name="connsiteY28" fmla="*/ 202036 h 2122526"/>
              <a:gd name="connsiteX29" fmla="*/ 7905407 w 12192002"/>
              <a:gd name="connsiteY29" fmla="*/ 227751 h 2122526"/>
              <a:gd name="connsiteX30" fmla="*/ 8090271 w 12192002"/>
              <a:gd name="connsiteY30" fmla="*/ 269724 h 2122526"/>
              <a:gd name="connsiteX31" fmla="*/ 8245834 w 12192002"/>
              <a:gd name="connsiteY31" fmla="*/ 315885 h 2122526"/>
              <a:gd name="connsiteX32" fmla="*/ 8252033 w 12192002"/>
              <a:gd name="connsiteY32" fmla="*/ 328877 h 2122526"/>
              <a:gd name="connsiteX33" fmla="*/ 8263376 w 12192002"/>
              <a:gd name="connsiteY33" fmla="*/ 338720 h 2122526"/>
              <a:gd name="connsiteX34" fmla="*/ 8266075 w 12192002"/>
              <a:gd name="connsiteY34" fmla="*/ 338490 h 2122526"/>
              <a:gd name="connsiteX35" fmla="*/ 8283149 w 12192002"/>
              <a:gd name="connsiteY35" fmla="*/ 345665 h 2122526"/>
              <a:gd name="connsiteX36" fmla="*/ 8284276 w 12192002"/>
              <a:gd name="connsiteY36" fmla="*/ 350108 h 2122526"/>
              <a:gd name="connsiteX37" fmla="*/ 8295173 w 12192002"/>
              <a:gd name="connsiteY37" fmla="*/ 355931 h 2122526"/>
              <a:gd name="connsiteX38" fmla="*/ 8314432 w 12192002"/>
              <a:gd name="connsiteY38" fmla="*/ 369826 h 2122526"/>
              <a:gd name="connsiteX39" fmla="*/ 8320104 w 12192002"/>
              <a:gd name="connsiteY39" fmla="*/ 370152 h 2122526"/>
              <a:gd name="connsiteX40" fmla="*/ 8352372 w 12192002"/>
              <a:gd name="connsiteY40" fmla="*/ 387570 h 2122526"/>
              <a:gd name="connsiteX41" fmla="*/ 8353799 w 12192002"/>
              <a:gd name="connsiteY41" fmla="*/ 386730 h 2122526"/>
              <a:gd name="connsiteX42" fmla="*/ 8367182 w 12192002"/>
              <a:gd name="connsiteY42" fmla="*/ 386924 h 2122526"/>
              <a:gd name="connsiteX43" fmla="*/ 8490249 w 12192002"/>
              <a:gd name="connsiteY43" fmla="*/ 400966 h 2122526"/>
              <a:gd name="connsiteX44" fmla="*/ 8497594 w 12192002"/>
              <a:gd name="connsiteY44" fmla="*/ 404016 h 2122526"/>
              <a:gd name="connsiteX45" fmla="*/ 8497968 w 12192002"/>
              <a:gd name="connsiteY45" fmla="*/ 403837 h 2122526"/>
              <a:gd name="connsiteX46" fmla="*/ 8506167 w 12192002"/>
              <a:gd name="connsiteY46" fmla="*/ 406575 h 2122526"/>
              <a:gd name="connsiteX47" fmla="*/ 8510983 w 12192002"/>
              <a:gd name="connsiteY47" fmla="*/ 409576 h 2122526"/>
              <a:gd name="connsiteX48" fmla="*/ 8525230 w 12192002"/>
              <a:gd name="connsiteY48" fmla="*/ 415491 h 2122526"/>
              <a:gd name="connsiteX49" fmla="*/ 8596071 w 12192002"/>
              <a:gd name="connsiteY49" fmla="*/ 400649 h 2122526"/>
              <a:gd name="connsiteX50" fmla="*/ 8707847 w 12192002"/>
              <a:gd name="connsiteY50" fmla="*/ 409221 h 2122526"/>
              <a:gd name="connsiteX51" fmla="*/ 8752444 w 12192002"/>
              <a:gd name="connsiteY51" fmla="*/ 411322 h 2122526"/>
              <a:gd name="connsiteX52" fmla="*/ 8928988 w 12192002"/>
              <a:gd name="connsiteY52" fmla="*/ 430554 h 2122526"/>
              <a:gd name="connsiteX53" fmla="*/ 8963048 w 12192002"/>
              <a:gd name="connsiteY53" fmla="*/ 427366 h 2122526"/>
              <a:gd name="connsiteX54" fmla="*/ 8968011 w 12192002"/>
              <a:gd name="connsiteY54" fmla="*/ 425141 h 2122526"/>
              <a:gd name="connsiteX55" fmla="*/ 8974337 w 12192002"/>
              <a:gd name="connsiteY55" fmla="*/ 424441 h 2122526"/>
              <a:gd name="connsiteX56" fmla="*/ 8990394 w 12192002"/>
              <a:gd name="connsiteY56" fmla="*/ 427667 h 2122526"/>
              <a:gd name="connsiteX57" fmla="*/ 8996232 w 12192002"/>
              <a:gd name="connsiteY57" fmla="*/ 429728 h 2122526"/>
              <a:gd name="connsiteX58" fmla="*/ 9005201 w 12192002"/>
              <a:gd name="connsiteY58" fmla="*/ 430939 h 2122526"/>
              <a:gd name="connsiteX59" fmla="*/ 9005486 w 12192002"/>
              <a:gd name="connsiteY59" fmla="*/ 430699 h 2122526"/>
              <a:gd name="connsiteX60" fmla="*/ 9053453 w 12192002"/>
              <a:gd name="connsiteY60" fmla="*/ 433984 h 2122526"/>
              <a:gd name="connsiteX61" fmla="*/ 9113812 w 12192002"/>
              <a:gd name="connsiteY61" fmla="*/ 425670 h 2122526"/>
              <a:gd name="connsiteX62" fmla="*/ 9137318 w 12192002"/>
              <a:gd name="connsiteY62" fmla="*/ 424304 h 2122526"/>
              <a:gd name="connsiteX63" fmla="*/ 9150210 w 12192002"/>
              <a:gd name="connsiteY63" fmla="*/ 422135 h 2122526"/>
              <a:gd name="connsiteX64" fmla="*/ 9151232 w 12192002"/>
              <a:gd name="connsiteY64" fmla="*/ 421070 h 2122526"/>
              <a:gd name="connsiteX65" fmla="*/ 9189246 w 12192002"/>
              <a:gd name="connsiteY65" fmla="*/ 432272 h 2122526"/>
              <a:gd name="connsiteX66" fmla="*/ 9194810 w 12192002"/>
              <a:gd name="connsiteY66" fmla="*/ 441511 h 2122526"/>
              <a:gd name="connsiteX67" fmla="*/ 9231370 w 12192002"/>
              <a:gd name="connsiteY67" fmla="*/ 451590 h 2122526"/>
              <a:gd name="connsiteX68" fmla="*/ 9343052 w 12192002"/>
              <a:gd name="connsiteY68" fmla="*/ 503495 h 2122526"/>
              <a:gd name="connsiteX69" fmla="*/ 9584507 w 12192002"/>
              <a:gd name="connsiteY69" fmla="*/ 549197 h 2122526"/>
              <a:gd name="connsiteX70" fmla="*/ 9728309 w 12192002"/>
              <a:gd name="connsiteY70" fmla="*/ 560617 h 2122526"/>
              <a:gd name="connsiteX71" fmla="*/ 9847792 w 12192002"/>
              <a:gd name="connsiteY71" fmla="*/ 580824 h 2122526"/>
              <a:gd name="connsiteX72" fmla="*/ 9960019 w 12192002"/>
              <a:gd name="connsiteY72" fmla="*/ 587592 h 2122526"/>
              <a:gd name="connsiteX73" fmla="*/ 10039240 w 12192002"/>
              <a:gd name="connsiteY73" fmla="*/ 603107 h 2122526"/>
              <a:gd name="connsiteX74" fmla="*/ 10082169 w 12192002"/>
              <a:gd name="connsiteY74" fmla="*/ 601443 h 2122526"/>
              <a:gd name="connsiteX75" fmla="*/ 10126500 w 12192002"/>
              <a:gd name="connsiteY75" fmla="*/ 603538 h 2122526"/>
              <a:gd name="connsiteX76" fmla="*/ 10261101 w 12192002"/>
              <a:gd name="connsiteY76" fmla="*/ 615053 h 2122526"/>
              <a:gd name="connsiteX77" fmla="*/ 10336855 w 12192002"/>
              <a:gd name="connsiteY77" fmla="*/ 624804 h 2122526"/>
              <a:gd name="connsiteX78" fmla="*/ 10383868 w 12192002"/>
              <a:gd name="connsiteY78" fmla="*/ 625415 h 2122526"/>
              <a:gd name="connsiteX79" fmla="*/ 10445984 w 12192002"/>
              <a:gd name="connsiteY79" fmla="*/ 629262 h 2122526"/>
              <a:gd name="connsiteX80" fmla="*/ 10519280 w 12192002"/>
              <a:gd name="connsiteY80" fmla="*/ 631320 h 2122526"/>
              <a:gd name="connsiteX81" fmla="*/ 10644619 w 12192002"/>
              <a:gd name="connsiteY81" fmla="*/ 651566 h 2122526"/>
              <a:gd name="connsiteX82" fmla="*/ 10857724 w 12192002"/>
              <a:gd name="connsiteY82" fmla="*/ 712684 h 2122526"/>
              <a:gd name="connsiteX83" fmla="*/ 10951063 w 12192002"/>
              <a:gd name="connsiteY83" fmla="*/ 725767 h 2122526"/>
              <a:gd name="connsiteX84" fmla="*/ 11030956 w 12192002"/>
              <a:gd name="connsiteY84" fmla="*/ 721011 h 2122526"/>
              <a:gd name="connsiteX85" fmla="*/ 11085938 w 12192002"/>
              <a:gd name="connsiteY85" fmla="*/ 723892 h 2122526"/>
              <a:gd name="connsiteX86" fmla="*/ 11143411 w 12192002"/>
              <a:gd name="connsiteY86" fmla="*/ 733141 h 2122526"/>
              <a:gd name="connsiteX87" fmla="*/ 11195087 w 12192002"/>
              <a:gd name="connsiteY87" fmla="*/ 732494 h 2122526"/>
              <a:gd name="connsiteX88" fmla="*/ 11273972 w 12192002"/>
              <a:gd name="connsiteY88" fmla="*/ 729660 h 2122526"/>
              <a:gd name="connsiteX89" fmla="*/ 11369715 w 12192002"/>
              <a:gd name="connsiteY89" fmla="*/ 813181 h 2122526"/>
              <a:gd name="connsiteX90" fmla="*/ 11462695 w 12192002"/>
              <a:gd name="connsiteY90" fmla="*/ 874654 h 2122526"/>
              <a:gd name="connsiteX91" fmla="*/ 11564181 w 12192002"/>
              <a:gd name="connsiteY91" fmla="*/ 888450 h 2122526"/>
              <a:gd name="connsiteX92" fmla="*/ 11684760 w 12192002"/>
              <a:gd name="connsiteY92" fmla="*/ 929360 h 2122526"/>
              <a:gd name="connsiteX93" fmla="*/ 11744187 w 12192002"/>
              <a:gd name="connsiteY93" fmla="*/ 984253 h 2122526"/>
              <a:gd name="connsiteX94" fmla="*/ 11834979 w 12192002"/>
              <a:gd name="connsiteY94" fmla="*/ 1013094 h 2122526"/>
              <a:gd name="connsiteX95" fmla="*/ 11933790 w 12192002"/>
              <a:gd name="connsiteY95" fmla="*/ 990933 h 2122526"/>
              <a:gd name="connsiteX96" fmla="*/ 12084140 w 12192002"/>
              <a:gd name="connsiteY96" fmla="*/ 1007396 h 2122526"/>
              <a:gd name="connsiteX97" fmla="*/ 12140863 w 12192002"/>
              <a:gd name="connsiteY97" fmla="*/ 1035036 h 2122526"/>
              <a:gd name="connsiteX98" fmla="*/ 12192002 w 12192002"/>
              <a:gd name="connsiteY98" fmla="*/ 1015838 h 2122526"/>
              <a:gd name="connsiteX99" fmla="*/ 12192002 w 12192002"/>
              <a:gd name="connsiteY99" fmla="*/ 1955549 h 2122526"/>
              <a:gd name="connsiteX100" fmla="*/ 12192000 w 12192002"/>
              <a:gd name="connsiteY100" fmla="*/ 1955549 h 2122526"/>
              <a:gd name="connsiteX101" fmla="*/ 12192000 w 12192002"/>
              <a:gd name="connsiteY101" fmla="*/ 2122526 h 2122526"/>
              <a:gd name="connsiteX102" fmla="*/ 0 w 12192002"/>
              <a:gd name="connsiteY102" fmla="*/ 2122526 h 2122526"/>
              <a:gd name="connsiteX103" fmla="*/ 0 w 12192002"/>
              <a:gd name="connsiteY103" fmla="*/ 1348327 h 2122526"/>
              <a:gd name="connsiteX104" fmla="*/ 2 w 12192002"/>
              <a:gd name="connsiteY104" fmla="*/ 1348327 h 2122526"/>
              <a:gd name="connsiteX105" fmla="*/ 2 w 12192002"/>
              <a:gd name="connsiteY105" fmla="*/ 592017 h 2122526"/>
              <a:gd name="connsiteX106" fmla="*/ 15526 w 12192002"/>
              <a:gd name="connsiteY106" fmla="*/ 586548 h 2122526"/>
              <a:gd name="connsiteX107" fmla="*/ 118381 w 12192002"/>
              <a:gd name="connsiteY107" fmla="*/ 583692 h 2122526"/>
              <a:gd name="connsiteX108" fmla="*/ 292435 w 12192002"/>
              <a:gd name="connsiteY108" fmla="*/ 531887 h 2122526"/>
              <a:gd name="connsiteX109" fmla="*/ 404015 w 12192002"/>
              <a:gd name="connsiteY109" fmla="*/ 511191 h 2122526"/>
              <a:gd name="connsiteX110" fmla="*/ 445099 w 12192002"/>
              <a:gd name="connsiteY110" fmla="*/ 505368 h 2122526"/>
              <a:gd name="connsiteX111" fmla="*/ 571717 w 12192002"/>
              <a:gd name="connsiteY111" fmla="*/ 467338 h 2122526"/>
              <a:gd name="connsiteX112" fmla="*/ 578535 w 12192002"/>
              <a:gd name="connsiteY112" fmla="*/ 467527 h 2122526"/>
              <a:gd name="connsiteX113" fmla="*/ 596792 w 12192002"/>
              <a:gd name="connsiteY113" fmla="*/ 464875 h 2122526"/>
              <a:gd name="connsiteX114" fmla="*/ 708875 w 12192002"/>
              <a:gd name="connsiteY114" fmla="*/ 422017 h 2122526"/>
              <a:gd name="connsiteX115" fmla="*/ 719742 w 12192002"/>
              <a:gd name="connsiteY115" fmla="*/ 416340 h 2122526"/>
              <a:gd name="connsiteX116" fmla="*/ 720047 w 12192002"/>
              <a:gd name="connsiteY116" fmla="*/ 415078 h 2122526"/>
              <a:gd name="connsiteX117" fmla="*/ 763053 w 12192002"/>
              <a:gd name="connsiteY117" fmla="*/ 414307 h 2122526"/>
              <a:gd name="connsiteX118" fmla="*/ 767901 w 12192002"/>
              <a:gd name="connsiteY118" fmla="*/ 412086 h 2122526"/>
              <a:gd name="connsiteX119" fmla="*/ 797041 w 12192002"/>
              <a:gd name="connsiteY119" fmla="*/ 414293 h 2122526"/>
              <a:gd name="connsiteX120" fmla="*/ 811506 w 12192002"/>
              <a:gd name="connsiteY120" fmla="*/ 413988 h 2122526"/>
              <a:gd name="connsiteX121" fmla="*/ 816809 w 12192002"/>
              <a:gd name="connsiteY121" fmla="*/ 416882 h 2122526"/>
              <a:gd name="connsiteX122" fmla="*/ 837540 w 12192002"/>
              <a:gd name="connsiteY122" fmla="*/ 414918 h 2122526"/>
              <a:gd name="connsiteX123" fmla="*/ 858269 w 12192002"/>
              <a:gd name="connsiteY123" fmla="*/ 416131 h 2122526"/>
              <a:gd name="connsiteX124" fmla="*/ 948732 w 12192002"/>
              <a:gd name="connsiteY124" fmla="*/ 404293 h 2122526"/>
              <a:gd name="connsiteX125" fmla="*/ 1149979 w 12192002"/>
              <a:gd name="connsiteY125" fmla="*/ 406698 h 2122526"/>
              <a:gd name="connsiteX126" fmla="*/ 1496110 w 12192002"/>
              <a:gd name="connsiteY126" fmla="*/ 357263 h 2122526"/>
              <a:gd name="connsiteX127" fmla="*/ 1608669 w 12192002"/>
              <a:gd name="connsiteY127" fmla="*/ 331673 h 2122526"/>
              <a:gd name="connsiteX128" fmla="*/ 1675071 w 12192002"/>
              <a:gd name="connsiteY128" fmla="*/ 324776 h 2122526"/>
              <a:gd name="connsiteX129" fmla="*/ 1738204 w 12192002"/>
              <a:gd name="connsiteY129" fmla="*/ 308427 h 2122526"/>
              <a:gd name="connsiteX130" fmla="*/ 1786655 w 12192002"/>
              <a:gd name="connsiteY130" fmla="*/ 303376 h 2122526"/>
              <a:gd name="connsiteX131" fmla="*/ 1873080 w 12192002"/>
              <a:gd name="connsiteY131" fmla="*/ 330998 h 2122526"/>
              <a:gd name="connsiteX132" fmla="*/ 1921650 w 12192002"/>
              <a:gd name="connsiteY132" fmla="*/ 332593 h 2122526"/>
              <a:gd name="connsiteX133" fmla="*/ 1928172 w 12192002"/>
              <a:gd name="connsiteY133" fmla="*/ 327762 h 2122526"/>
              <a:gd name="connsiteX134" fmla="*/ 1997356 w 12192002"/>
              <a:gd name="connsiteY134" fmla="*/ 349707 h 2122526"/>
              <a:gd name="connsiteX135" fmla="*/ 2094665 w 12192002"/>
              <a:gd name="connsiteY135" fmla="*/ 341687 h 2122526"/>
              <a:gd name="connsiteX136" fmla="*/ 2208578 w 12192002"/>
              <a:gd name="connsiteY136" fmla="*/ 324976 h 2122526"/>
              <a:gd name="connsiteX137" fmla="*/ 2315112 w 12192002"/>
              <a:gd name="connsiteY137" fmla="*/ 319743 h 2122526"/>
              <a:gd name="connsiteX138" fmla="*/ 2443255 w 12192002"/>
              <a:gd name="connsiteY138" fmla="*/ 328210 h 2122526"/>
              <a:gd name="connsiteX139" fmla="*/ 2587906 w 12192002"/>
              <a:gd name="connsiteY139" fmla="*/ 322233 h 2122526"/>
              <a:gd name="connsiteX140" fmla="*/ 2646527 w 12192002"/>
              <a:gd name="connsiteY140" fmla="*/ 315870 h 2122526"/>
              <a:gd name="connsiteX141" fmla="*/ 2781569 w 12192002"/>
              <a:gd name="connsiteY141" fmla="*/ 326406 h 2122526"/>
              <a:gd name="connsiteX142" fmla="*/ 3030291 w 12192002"/>
              <a:gd name="connsiteY142" fmla="*/ 348227 h 2122526"/>
              <a:gd name="connsiteX143" fmla="*/ 3142556 w 12192002"/>
              <a:gd name="connsiteY143" fmla="*/ 350870 h 2122526"/>
              <a:gd name="connsiteX144" fmla="*/ 3262356 w 12192002"/>
              <a:gd name="connsiteY144" fmla="*/ 358645 h 2122526"/>
              <a:gd name="connsiteX145" fmla="*/ 3341698 w 12192002"/>
              <a:gd name="connsiteY145" fmla="*/ 364522 h 2122526"/>
              <a:gd name="connsiteX146" fmla="*/ 3344026 w 12192002"/>
              <a:gd name="connsiteY146" fmla="*/ 363547 h 2122526"/>
              <a:gd name="connsiteX147" fmla="*/ 3363888 w 12192002"/>
              <a:gd name="connsiteY147" fmla="*/ 365229 h 2122526"/>
              <a:gd name="connsiteX148" fmla="*/ 3400728 w 12192002"/>
              <a:gd name="connsiteY148" fmla="*/ 382181 h 2122526"/>
              <a:gd name="connsiteX149" fmla="*/ 3473223 w 12192002"/>
              <a:gd name="connsiteY149" fmla="*/ 370133 h 2122526"/>
              <a:gd name="connsiteX150" fmla="*/ 3536135 w 12192002"/>
              <a:gd name="connsiteY150" fmla="*/ 366472 h 2122526"/>
              <a:gd name="connsiteX151" fmla="*/ 3585978 w 12192002"/>
              <a:gd name="connsiteY151" fmla="*/ 356773 h 2122526"/>
              <a:gd name="connsiteX152" fmla="*/ 3594501 w 12192002"/>
              <a:gd name="connsiteY152" fmla="*/ 357463 h 2122526"/>
              <a:gd name="connsiteX153" fmla="*/ 3594736 w 12192002"/>
              <a:gd name="connsiteY153" fmla="*/ 357194 h 2122526"/>
              <a:gd name="connsiteX154" fmla="*/ 3603855 w 12192002"/>
              <a:gd name="connsiteY154" fmla="*/ 357358 h 2122526"/>
              <a:gd name="connsiteX155" fmla="*/ 3610035 w 12192002"/>
              <a:gd name="connsiteY155" fmla="*/ 358720 h 2122526"/>
              <a:gd name="connsiteX156" fmla="*/ 3682513 w 12192002"/>
              <a:gd name="connsiteY156" fmla="*/ 326449 h 2122526"/>
              <a:gd name="connsiteX157" fmla="*/ 3789760 w 12192002"/>
              <a:gd name="connsiteY157" fmla="*/ 302526 h 2122526"/>
              <a:gd name="connsiteX158" fmla="*/ 3897275 w 12192002"/>
              <a:gd name="connsiteY158" fmla="*/ 282288 h 2122526"/>
              <a:gd name="connsiteX159" fmla="*/ 3936846 w 12192002"/>
              <a:gd name="connsiteY159" fmla="*/ 276633 h 2122526"/>
              <a:gd name="connsiteX160" fmla="*/ 4004538 w 12192002"/>
              <a:gd name="connsiteY160" fmla="*/ 259176 h 2122526"/>
              <a:gd name="connsiteX161" fmla="*/ 4033778 w 12192002"/>
              <a:gd name="connsiteY161" fmla="*/ 246608 h 2122526"/>
              <a:gd name="connsiteX162" fmla="*/ 4035363 w 12192002"/>
              <a:gd name="connsiteY162" fmla="*/ 246843 h 2122526"/>
              <a:gd name="connsiteX163" fmla="*/ 4036996 w 12192002"/>
              <a:gd name="connsiteY163" fmla="*/ 243176 h 2122526"/>
              <a:gd name="connsiteX164" fmla="*/ 4042364 w 12192002"/>
              <a:gd name="connsiteY164" fmla="*/ 240742 h 2122526"/>
              <a:gd name="connsiteX165" fmla="*/ 4058954 w 12192002"/>
              <a:gd name="connsiteY165" fmla="*/ 239121 h 2122526"/>
              <a:gd name="connsiteX166" fmla="*/ 4065510 w 12192002"/>
              <a:gd name="connsiteY166" fmla="*/ 239339 h 2122526"/>
              <a:gd name="connsiteX167" fmla="*/ 4074427 w 12192002"/>
              <a:gd name="connsiteY167" fmla="*/ 237895 h 2122526"/>
              <a:gd name="connsiteX168" fmla="*/ 4074546 w 12192002"/>
              <a:gd name="connsiteY168" fmla="*/ 237596 h 2122526"/>
              <a:gd name="connsiteX169" fmla="*/ 4083097 w 12192002"/>
              <a:gd name="connsiteY169" fmla="*/ 236761 h 2122526"/>
              <a:gd name="connsiteX170" fmla="*/ 4170574 w 12192002"/>
              <a:gd name="connsiteY170" fmla="*/ 202276 h 2122526"/>
              <a:gd name="connsiteX171" fmla="*/ 4191248 w 12192002"/>
              <a:gd name="connsiteY171" fmla="*/ 194363 h 2122526"/>
              <a:gd name="connsiteX172" fmla="*/ 4201744 w 12192002"/>
              <a:gd name="connsiteY172" fmla="*/ 188729 h 2122526"/>
              <a:gd name="connsiteX173" fmla="*/ 4202048 w 12192002"/>
              <a:gd name="connsiteY173" fmla="*/ 187470 h 2122526"/>
              <a:gd name="connsiteX174" fmla="*/ 4248116 w 12192002"/>
              <a:gd name="connsiteY174" fmla="*/ 184675 h 2122526"/>
              <a:gd name="connsiteX175" fmla="*/ 4276141 w 12192002"/>
              <a:gd name="connsiteY175" fmla="*/ 186999 h 2122526"/>
              <a:gd name="connsiteX176" fmla="*/ 4290062 w 12192002"/>
              <a:gd name="connsiteY176" fmla="*/ 186753 h 2122526"/>
              <a:gd name="connsiteX177" fmla="*/ 4295143 w 12192002"/>
              <a:gd name="connsiteY177" fmla="*/ 189670 h 2122526"/>
              <a:gd name="connsiteX178" fmla="*/ 4315108 w 12192002"/>
              <a:gd name="connsiteY178" fmla="*/ 187791 h 2122526"/>
              <a:gd name="connsiteX179" fmla="*/ 4316965 w 12192002"/>
              <a:gd name="connsiteY179" fmla="*/ 186450 h 2122526"/>
              <a:gd name="connsiteX180" fmla="*/ 4335046 w 12192002"/>
              <a:gd name="connsiteY180" fmla="*/ 189089 h 2122526"/>
              <a:gd name="connsiteX181" fmla="*/ 4372883 w 12192002"/>
              <a:gd name="connsiteY181" fmla="*/ 199670 h 2122526"/>
              <a:gd name="connsiteX182" fmla="*/ 4515813 w 12192002"/>
              <a:gd name="connsiteY182" fmla="*/ 181068 h 2122526"/>
              <a:gd name="connsiteX183" fmla="*/ 4715526 w 12192002"/>
              <a:gd name="connsiteY183" fmla="*/ 171166 h 2122526"/>
              <a:gd name="connsiteX184" fmla="*/ 4762447 w 12192002"/>
              <a:gd name="connsiteY184" fmla="*/ 162678 h 2122526"/>
              <a:gd name="connsiteX185" fmla="*/ 4840439 w 12192002"/>
              <a:gd name="connsiteY185" fmla="*/ 134910 h 2122526"/>
              <a:gd name="connsiteX186" fmla="*/ 5011513 w 12192002"/>
              <a:gd name="connsiteY186" fmla="*/ 110893 h 2122526"/>
              <a:gd name="connsiteX187" fmla="*/ 5065790 w 12192002"/>
              <a:gd name="connsiteY187" fmla="*/ 94512 h 2122526"/>
              <a:gd name="connsiteX188" fmla="*/ 5121659 w 12192002"/>
              <a:gd name="connsiteY188" fmla="*/ 101083 h 2122526"/>
              <a:gd name="connsiteX189" fmla="*/ 5139595 w 12192002"/>
              <a:gd name="connsiteY189" fmla="*/ 90230 h 2122526"/>
              <a:gd name="connsiteX190" fmla="*/ 5142598 w 12192002"/>
              <a:gd name="connsiteY190" fmla="*/ 88129 h 2122526"/>
              <a:gd name="connsiteX191" fmla="*/ 5156554 w 12192002"/>
              <a:gd name="connsiteY191" fmla="*/ 84729 h 2122526"/>
              <a:gd name="connsiteX192" fmla="*/ 5174660 w 12192002"/>
              <a:gd name="connsiteY192" fmla="*/ 77506 h 2122526"/>
              <a:gd name="connsiteX193" fmla="*/ 5222961 w 12192002"/>
              <a:gd name="connsiteY193" fmla="*/ 74516 h 2122526"/>
              <a:gd name="connsiteX194" fmla="*/ 5261763 w 12192002"/>
              <a:gd name="connsiteY194" fmla="*/ 63392 h 2122526"/>
              <a:gd name="connsiteX195" fmla="*/ 5381667 w 12192002"/>
              <a:gd name="connsiteY195" fmla="*/ 42975 h 2122526"/>
              <a:gd name="connsiteX196" fmla="*/ 5432760 w 12192002"/>
              <a:gd name="connsiteY196" fmla="*/ 25273 h 2122526"/>
              <a:gd name="connsiteX197" fmla="*/ 5470905 w 12192002"/>
              <a:gd name="connsiteY197" fmla="*/ 14020 h 2122526"/>
              <a:gd name="connsiteX198" fmla="*/ 5626960 w 12192002"/>
              <a:gd name="connsiteY198" fmla="*/ 0 h 2122526"/>
              <a:gd name="connsiteX0" fmla="*/ 5626960 w 12192002"/>
              <a:gd name="connsiteY0" fmla="*/ 0 h 2122526"/>
              <a:gd name="connsiteX1" fmla="*/ 5758918 w 12192002"/>
              <a:gd name="connsiteY1" fmla="*/ 1023 h 2122526"/>
              <a:gd name="connsiteX2" fmla="*/ 5957375 w 12192002"/>
              <a:gd name="connsiteY2" fmla="*/ 16715 h 2122526"/>
              <a:gd name="connsiteX3" fmla="*/ 6010090 w 12192002"/>
              <a:gd name="connsiteY3" fmla="*/ 20359 h 2122526"/>
              <a:gd name="connsiteX4" fmla="*/ 6041282 w 12192002"/>
              <a:gd name="connsiteY4" fmla="*/ 15266 h 2122526"/>
              <a:gd name="connsiteX5" fmla="*/ 6048637 w 12192002"/>
              <a:gd name="connsiteY5" fmla="*/ 6917 h 2122526"/>
              <a:gd name="connsiteX6" fmla="*/ 6068529 w 12192002"/>
              <a:gd name="connsiteY6" fmla="*/ 7600 h 2122526"/>
              <a:gd name="connsiteX7" fmla="*/ 6073847 w 12192002"/>
              <a:gd name="connsiteY7" fmla="*/ 6063 h 2122526"/>
              <a:gd name="connsiteX8" fmla="*/ 6168673 w 12192002"/>
              <a:gd name="connsiteY8" fmla="*/ 26525 h 2122526"/>
              <a:gd name="connsiteX9" fmla="*/ 6317559 w 12192002"/>
              <a:gd name="connsiteY9" fmla="*/ 28612 h 2122526"/>
              <a:gd name="connsiteX10" fmla="*/ 6549454 w 12192002"/>
              <a:gd name="connsiteY10" fmla="*/ 75412 h 2122526"/>
              <a:gd name="connsiteX11" fmla="*/ 6708221 w 12192002"/>
              <a:gd name="connsiteY11" fmla="*/ 104188 h 2122526"/>
              <a:gd name="connsiteX12" fmla="*/ 6904145 w 12192002"/>
              <a:gd name="connsiteY12" fmla="*/ 132143 h 2122526"/>
              <a:gd name="connsiteX13" fmla="*/ 7018495 w 12192002"/>
              <a:gd name="connsiteY13" fmla="*/ 161649 h 2122526"/>
              <a:gd name="connsiteX14" fmla="*/ 7096987 w 12192002"/>
              <a:gd name="connsiteY14" fmla="*/ 161275 h 2122526"/>
              <a:gd name="connsiteX15" fmla="*/ 7170807 w 12192002"/>
              <a:gd name="connsiteY15" fmla="*/ 173503 h 2122526"/>
              <a:gd name="connsiteX16" fmla="*/ 7197003 w 12192002"/>
              <a:gd name="connsiteY16" fmla="*/ 178151 h 2122526"/>
              <a:gd name="connsiteX17" fmla="*/ 7201101 w 12192002"/>
              <a:gd name="connsiteY17" fmla="*/ 183509 h 2122526"/>
              <a:gd name="connsiteX18" fmla="*/ 7218559 w 12192002"/>
              <a:gd name="connsiteY18" fmla="*/ 188059 h 2122526"/>
              <a:gd name="connsiteX19" fmla="*/ 7310852 w 12192002"/>
              <a:gd name="connsiteY19" fmla="*/ 213308 h 2122526"/>
              <a:gd name="connsiteX20" fmla="*/ 7312179 w 12192002"/>
              <a:gd name="connsiteY20" fmla="*/ 211866 h 2122526"/>
              <a:gd name="connsiteX21" fmla="*/ 7405390 w 12192002"/>
              <a:gd name="connsiteY21" fmla="*/ 202271 h 2122526"/>
              <a:gd name="connsiteX22" fmla="*/ 7495794 w 12192002"/>
              <a:gd name="connsiteY22" fmla="*/ 194166 h 2122526"/>
              <a:gd name="connsiteX23" fmla="*/ 7507039 w 12192002"/>
              <a:gd name="connsiteY23" fmla="*/ 196118 h 2122526"/>
              <a:gd name="connsiteX24" fmla="*/ 7507411 w 12192002"/>
              <a:gd name="connsiteY24" fmla="*/ 195791 h 2122526"/>
              <a:gd name="connsiteX25" fmla="*/ 7519570 w 12192002"/>
              <a:gd name="connsiteY25" fmla="*/ 197126 h 2122526"/>
              <a:gd name="connsiteX26" fmla="*/ 7527542 w 12192002"/>
              <a:gd name="connsiteY26" fmla="*/ 199679 h 2122526"/>
              <a:gd name="connsiteX27" fmla="*/ 7614346 w 12192002"/>
              <a:gd name="connsiteY27" fmla="*/ 205507 h 2122526"/>
              <a:gd name="connsiteX28" fmla="*/ 7718744 w 12192002"/>
              <a:gd name="connsiteY28" fmla="*/ 202036 h 2122526"/>
              <a:gd name="connsiteX29" fmla="*/ 7905407 w 12192002"/>
              <a:gd name="connsiteY29" fmla="*/ 227751 h 2122526"/>
              <a:gd name="connsiteX30" fmla="*/ 8090271 w 12192002"/>
              <a:gd name="connsiteY30" fmla="*/ 269724 h 2122526"/>
              <a:gd name="connsiteX31" fmla="*/ 8245834 w 12192002"/>
              <a:gd name="connsiteY31" fmla="*/ 315885 h 2122526"/>
              <a:gd name="connsiteX32" fmla="*/ 8252033 w 12192002"/>
              <a:gd name="connsiteY32" fmla="*/ 328877 h 2122526"/>
              <a:gd name="connsiteX33" fmla="*/ 8263376 w 12192002"/>
              <a:gd name="connsiteY33" fmla="*/ 338720 h 2122526"/>
              <a:gd name="connsiteX34" fmla="*/ 8266075 w 12192002"/>
              <a:gd name="connsiteY34" fmla="*/ 338490 h 2122526"/>
              <a:gd name="connsiteX35" fmla="*/ 8283149 w 12192002"/>
              <a:gd name="connsiteY35" fmla="*/ 345665 h 2122526"/>
              <a:gd name="connsiteX36" fmla="*/ 8284276 w 12192002"/>
              <a:gd name="connsiteY36" fmla="*/ 350108 h 2122526"/>
              <a:gd name="connsiteX37" fmla="*/ 8295173 w 12192002"/>
              <a:gd name="connsiteY37" fmla="*/ 355931 h 2122526"/>
              <a:gd name="connsiteX38" fmla="*/ 8314432 w 12192002"/>
              <a:gd name="connsiteY38" fmla="*/ 369826 h 2122526"/>
              <a:gd name="connsiteX39" fmla="*/ 8320104 w 12192002"/>
              <a:gd name="connsiteY39" fmla="*/ 370152 h 2122526"/>
              <a:gd name="connsiteX40" fmla="*/ 8352372 w 12192002"/>
              <a:gd name="connsiteY40" fmla="*/ 387570 h 2122526"/>
              <a:gd name="connsiteX41" fmla="*/ 8353799 w 12192002"/>
              <a:gd name="connsiteY41" fmla="*/ 386730 h 2122526"/>
              <a:gd name="connsiteX42" fmla="*/ 8367182 w 12192002"/>
              <a:gd name="connsiteY42" fmla="*/ 386924 h 2122526"/>
              <a:gd name="connsiteX43" fmla="*/ 8490249 w 12192002"/>
              <a:gd name="connsiteY43" fmla="*/ 400966 h 2122526"/>
              <a:gd name="connsiteX44" fmla="*/ 8497594 w 12192002"/>
              <a:gd name="connsiteY44" fmla="*/ 404016 h 2122526"/>
              <a:gd name="connsiteX45" fmla="*/ 8497968 w 12192002"/>
              <a:gd name="connsiteY45" fmla="*/ 403837 h 2122526"/>
              <a:gd name="connsiteX46" fmla="*/ 8506167 w 12192002"/>
              <a:gd name="connsiteY46" fmla="*/ 406575 h 2122526"/>
              <a:gd name="connsiteX47" fmla="*/ 8510983 w 12192002"/>
              <a:gd name="connsiteY47" fmla="*/ 409576 h 2122526"/>
              <a:gd name="connsiteX48" fmla="*/ 8525230 w 12192002"/>
              <a:gd name="connsiteY48" fmla="*/ 415491 h 2122526"/>
              <a:gd name="connsiteX49" fmla="*/ 8596071 w 12192002"/>
              <a:gd name="connsiteY49" fmla="*/ 400649 h 2122526"/>
              <a:gd name="connsiteX50" fmla="*/ 8707847 w 12192002"/>
              <a:gd name="connsiteY50" fmla="*/ 409221 h 2122526"/>
              <a:gd name="connsiteX51" fmla="*/ 8752444 w 12192002"/>
              <a:gd name="connsiteY51" fmla="*/ 411322 h 2122526"/>
              <a:gd name="connsiteX52" fmla="*/ 8928988 w 12192002"/>
              <a:gd name="connsiteY52" fmla="*/ 430554 h 2122526"/>
              <a:gd name="connsiteX53" fmla="*/ 8963048 w 12192002"/>
              <a:gd name="connsiteY53" fmla="*/ 427366 h 2122526"/>
              <a:gd name="connsiteX54" fmla="*/ 8968011 w 12192002"/>
              <a:gd name="connsiteY54" fmla="*/ 425141 h 2122526"/>
              <a:gd name="connsiteX55" fmla="*/ 8974337 w 12192002"/>
              <a:gd name="connsiteY55" fmla="*/ 424441 h 2122526"/>
              <a:gd name="connsiteX56" fmla="*/ 8990394 w 12192002"/>
              <a:gd name="connsiteY56" fmla="*/ 427667 h 2122526"/>
              <a:gd name="connsiteX57" fmla="*/ 8996232 w 12192002"/>
              <a:gd name="connsiteY57" fmla="*/ 429728 h 2122526"/>
              <a:gd name="connsiteX58" fmla="*/ 9005201 w 12192002"/>
              <a:gd name="connsiteY58" fmla="*/ 430939 h 2122526"/>
              <a:gd name="connsiteX59" fmla="*/ 9005486 w 12192002"/>
              <a:gd name="connsiteY59" fmla="*/ 430699 h 2122526"/>
              <a:gd name="connsiteX60" fmla="*/ 9053453 w 12192002"/>
              <a:gd name="connsiteY60" fmla="*/ 433984 h 2122526"/>
              <a:gd name="connsiteX61" fmla="*/ 9113812 w 12192002"/>
              <a:gd name="connsiteY61" fmla="*/ 425670 h 2122526"/>
              <a:gd name="connsiteX62" fmla="*/ 9137318 w 12192002"/>
              <a:gd name="connsiteY62" fmla="*/ 424304 h 2122526"/>
              <a:gd name="connsiteX63" fmla="*/ 9150210 w 12192002"/>
              <a:gd name="connsiteY63" fmla="*/ 422135 h 2122526"/>
              <a:gd name="connsiteX64" fmla="*/ 9151232 w 12192002"/>
              <a:gd name="connsiteY64" fmla="*/ 421070 h 2122526"/>
              <a:gd name="connsiteX65" fmla="*/ 9189246 w 12192002"/>
              <a:gd name="connsiteY65" fmla="*/ 432272 h 2122526"/>
              <a:gd name="connsiteX66" fmla="*/ 9194810 w 12192002"/>
              <a:gd name="connsiteY66" fmla="*/ 441511 h 2122526"/>
              <a:gd name="connsiteX67" fmla="*/ 9231370 w 12192002"/>
              <a:gd name="connsiteY67" fmla="*/ 451590 h 2122526"/>
              <a:gd name="connsiteX68" fmla="*/ 9343052 w 12192002"/>
              <a:gd name="connsiteY68" fmla="*/ 503495 h 2122526"/>
              <a:gd name="connsiteX69" fmla="*/ 9584507 w 12192002"/>
              <a:gd name="connsiteY69" fmla="*/ 549197 h 2122526"/>
              <a:gd name="connsiteX70" fmla="*/ 9728309 w 12192002"/>
              <a:gd name="connsiteY70" fmla="*/ 560617 h 2122526"/>
              <a:gd name="connsiteX71" fmla="*/ 9847792 w 12192002"/>
              <a:gd name="connsiteY71" fmla="*/ 580824 h 2122526"/>
              <a:gd name="connsiteX72" fmla="*/ 9960019 w 12192002"/>
              <a:gd name="connsiteY72" fmla="*/ 587592 h 2122526"/>
              <a:gd name="connsiteX73" fmla="*/ 10039240 w 12192002"/>
              <a:gd name="connsiteY73" fmla="*/ 603107 h 2122526"/>
              <a:gd name="connsiteX74" fmla="*/ 10082169 w 12192002"/>
              <a:gd name="connsiteY74" fmla="*/ 601443 h 2122526"/>
              <a:gd name="connsiteX75" fmla="*/ 10126500 w 12192002"/>
              <a:gd name="connsiteY75" fmla="*/ 603538 h 2122526"/>
              <a:gd name="connsiteX76" fmla="*/ 10261101 w 12192002"/>
              <a:gd name="connsiteY76" fmla="*/ 615053 h 2122526"/>
              <a:gd name="connsiteX77" fmla="*/ 10336855 w 12192002"/>
              <a:gd name="connsiteY77" fmla="*/ 624804 h 2122526"/>
              <a:gd name="connsiteX78" fmla="*/ 10383868 w 12192002"/>
              <a:gd name="connsiteY78" fmla="*/ 625415 h 2122526"/>
              <a:gd name="connsiteX79" fmla="*/ 10445984 w 12192002"/>
              <a:gd name="connsiteY79" fmla="*/ 629262 h 2122526"/>
              <a:gd name="connsiteX80" fmla="*/ 10519280 w 12192002"/>
              <a:gd name="connsiteY80" fmla="*/ 631320 h 2122526"/>
              <a:gd name="connsiteX81" fmla="*/ 10644619 w 12192002"/>
              <a:gd name="connsiteY81" fmla="*/ 651566 h 2122526"/>
              <a:gd name="connsiteX82" fmla="*/ 10857724 w 12192002"/>
              <a:gd name="connsiteY82" fmla="*/ 712684 h 2122526"/>
              <a:gd name="connsiteX83" fmla="*/ 10951063 w 12192002"/>
              <a:gd name="connsiteY83" fmla="*/ 725767 h 2122526"/>
              <a:gd name="connsiteX84" fmla="*/ 11030956 w 12192002"/>
              <a:gd name="connsiteY84" fmla="*/ 721011 h 2122526"/>
              <a:gd name="connsiteX85" fmla="*/ 11085938 w 12192002"/>
              <a:gd name="connsiteY85" fmla="*/ 723892 h 2122526"/>
              <a:gd name="connsiteX86" fmla="*/ 11143411 w 12192002"/>
              <a:gd name="connsiteY86" fmla="*/ 733141 h 2122526"/>
              <a:gd name="connsiteX87" fmla="*/ 11195087 w 12192002"/>
              <a:gd name="connsiteY87" fmla="*/ 732494 h 2122526"/>
              <a:gd name="connsiteX88" fmla="*/ 11273972 w 12192002"/>
              <a:gd name="connsiteY88" fmla="*/ 729660 h 2122526"/>
              <a:gd name="connsiteX89" fmla="*/ 11369715 w 12192002"/>
              <a:gd name="connsiteY89" fmla="*/ 813181 h 2122526"/>
              <a:gd name="connsiteX90" fmla="*/ 11462695 w 12192002"/>
              <a:gd name="connsiteY90" fmla="*/ 874654 h 2122526"/>
              <a:gd name="connsiteX91" fmla="*/ 11564181 w 12192002"/>
              <a:gd name="connsiteY91" fmla="*/ 888450 h 2122526"/>
              <a:gd name="connsiteX92" fmla="*/ 11684760 w 12192002"/>
              <a:gd name="connsiteY92" fmla="*/ 929360 h 2122526"/>
              <a:gd name="connsiteX93" fmla="*/ 11744187 w 12192002"/>
              <a:gd name="connsiteY93" fmla="*/ 984253 h 2122526"/>
              <a:gd name="connsiteX94" fmla="*/ 11834979 w 12192002"/>
              <a:gd name="connsiteY94" fmla="*/ 1013094 h 2122526"/>
              <a:gd name="connsiteX95" fmla="*/ 11933790 w 12192002"/>
              <a:gd name="connsiteY95" fmla="*/ 990933 h 2122526"/>
              <a:gd name="connsiteX96" fmla="*/ 12084140 w 12192002"/>
              <a:gd name="connsiteY96" fmla="*/ 1007396 h 2122526"/>
              <a:gd name="connsiteX97" fmla="*/ 12140863 w 12192002"/>
              <a:gd name="connsiteY97" fmla="*/ 1035036 h 2122526"/>
              <a:gd name="connsiteX98" fmla="*/ 12192002 w 12192002"/>
              <a:gd name="connsiteY98" fmla="*/ 1015838 h 2122526"/>
              <a:gd name="connsiteX99" fmla="*/ 12192002 w 12192002"/>
              <a:gd name="connsiteY99" fmla="*/ 1955549 h 2122526"/>
              <a:gd name="connsiteX100" fmla="*/ 12192000 w 12192002"/>
              <a:gd name="connsiteY100" fmla="*/ 1955549 h 2122526"/>
              <a:gd name="connsiteX101" fmla="*/ 12192000 w 12192002"/>
              <a:gd name="connsiteY101" fmla="*/ 2122526 h 2122526"/>
              <a:gd name="connsiteX102" fmla="*/ 0 w 12192002"/>
              <a:gd name="connsiteY102" fmla="*/ 2122526 h 2122526"/>
              <a:gd name="connsiteX103" fmla="*/ 0 w 12192002"/>
              <a:gd name="connsiteY103" fmla="*/ 1348327 h 2122526"/>
              <a:gd name="connsiteX104" fmla="*/ 2 w 12192002"/>
              <a:gd name="connsiteY104" fmla="*/ 1348327 h 2122526"/>
              <a:gd name="connsiteX105" fmla="*/ 2 w 12192002"/>
              <a:gd name="connsiteY105" fmla="*/ 592017 h 2122526"/>
              <a:gd name="connsiteX106" fmla="*/ 15526 w 12192002"/>
              <a:gd name="connsiteY106" fmla="*/ 586548 h 2122526"/>
              <a:gd name="connsiteX107" fmla="*/ 118381 w 12192002"/>
              <a:gd name="connsiteY107" fmla="*/ 583692 h 2122526"/>
              <a:gd name="connsiteX108" fmla="*/ 292435 w 12192002"/>
              <a:gd name="connsiteY108" fmla="*/ 531887 h 2122526"/>
              <a:gd name="connsiteX109" fmla="*/ 404015 w 12192002"/>
              <a:gd name="connsiteY109" fmla="*/ 511191 h 2122526"/>
              <a:gd name="connsiteX110" fmla="*/ 445099 w 12192002"/>
              <a:gd name="connsiteY110" fmla="*/ 505368 h 2122526"/>
              <a:gd name="connsiteX111" fmla="*/ 571717 w 12192002"/>
              <a:gd name="connsiteY111" fmla="*/ 467338 h 2122526"/>
              <a:gd name="connsiteX112" fmla="*/ 578535 w 12192002"/>
              <a:gd name="connsiteY112" fmla="*/ 467527 h 2122526"/>
              <a:gd name="connsiteX113" fmla="*/ 596792 w 12192002"/>
              <a:gd name="connsiteY113" fmla="*/ 464875 h 2122526"/>
              <a:gd name="connsiteX114" fmla="*/ 708875 w 12192002"/>
              <a:gd name="connsiteY114" fmla="*/ 422017 h 2122526"/>
              <a:gd name="connsiteX115" fmla="*/ 719742 w 12192002"/>
              <a:gd name="connsiteY115" fmla="*/ 416340 h 2122526"/>
              <a:gd name="connsiteX116" fmla="*/ 720047 w 12192002"/>
              <a:gd name="connsiteY116" fmla="*/ 415078 h 2122526"/>
              <a:gd name="connsiteX117" fmla="*/ 763053 w 12192002"/>
              <a:gd name="connsiteY117" fmla="*/ 414307 h 2122526"/>
              <a:gd name="connsiteX118" fmla="*/ 767901 w 12192002"/>
              <a:gd name="connsiteY118" fmla="*/ 412086 h 2122526"/>
              <a:gd name="connsiteX119" fmla="*/ 797041 w 12192002"/>
              <a:gd name="connsiteY119" fmla="*/ 414293 h 2122526"/>
              <a:gd name="connsiteX120" fmla="*/ 811506 w 12192002"/>
              <a:gd name="connsiteY120" fmla="*/ 413988 h 2122526"/>
              <a:gd name="connsiteX121" fmla="*/ 816809 w 12192002"/>
              <a:gd name="connsiteY121" fmla="*/ 416882 h 2122526"/>
              <a:gd name="connsiteX122" fmla="*/ 837540 w 12192002"/>
              <a:gd name="connsiteY122" fmla="*/ 414918 h 2122526"/>
              <a:gd name="connsiteX123" fmla="*/ 858269 w 12192002"/>
              <a:gd name="connsiteY123" fmla="*/ 416131 h 2122526"/>
              <a:gd name="connsiteX124" fmla="*/ 948732 w 12192002"/>
              <a:gd name="connsiteY124" fmla="*/ 404293 h 2122526"/>
              <a:gd name="connsiteX125" fmla="*/ 1149979 w 12192002"/>
              <a:gd name="connsiteY125" fmla="*/ 406698 h 2122526"/>
              <a:gd name="connsiteX126" fmla="*/ 1496110 w 12192002"/>
              <a:gd name="connsiteY126" fmla="*/ 357263 h 2122526"/>
              <a:gd name="connsiteX127" fmla="*/ 1608669 w 12192002"/>
              <a:gd name="connsiteY127" fmla="*/ 331673 h 2122526"/>
              <a:gd name="connsiteX128" fmla="*/ 1675071 w 12192002"/>
              <a:gd name="connsiteY128" fmla="*/ 324776 h 2122526"/>
              <a:gd name="connsiteX129" fmla="*/ 1738204 w 12192002"/>
              <a:gd name="connsiteY129" fmla="*/ 308427 h 2122526"/>
              <a:gd name="connsiteX130" fmla="*/ 1786655 w 12192002"/>
              <a:gd name="connsiteY130" fmla="*/ 303376 h 2122526"/>
              <a:gd name="connsiteX131" fmla="*/ 1873080 w 12192002"/>
              <a:gd name="connsiteY131" fmla="*/ 330998 h 2122526"/>
              <a:gd name="connsiteX132" fmla="*/ 1921650 w 12192002"/>
              <a:gd name="connsiteY132" fmla="*/ 332593 h 2122526"/>
              <a:gd name="connsiteX133" fmla="*/ 1928172 w 12192002"/>
              <a:gd name="connsiteY133" fmla="*/ 327762 h 2122526"/>
              <a:gd name="connsiteX134" fmla="*/ 1997356 w 12192002"/>
              <a:gd name="connsiteY134" fmla="*/ 349707 h 2122526"/>
              <a:gd name="connsiteX135" fmla="*/ 2094665 w 12192002"/>
              <a:gd name="connsiteY135" fmla="*/ 341687 h 2122526"/>
              <a:gd name="connsiteX136" fmla="*/ 2208578 w 12192002"/>
              <a:gd name="connsiteY136" fmla="*/ 324976 h 2122526"/>
              <a:gd name="connsiteX137" fmla="*/ 2315112 w 12192002"/>
              <a:gd name="connsiteY137" fmla="*/ 319743 h 2122526"/>
              <a:gd name="connsiteX138" fmla="*/ 2443255 w 12192002"/>
              <a:gd name="connsiteY138" fmla="*/ 328210 h 2122526"/>
              <a:gd name="connsiteX139" fmla="*/ 2587906 w 12192002"/>
              <a:gd name="connsiteY139" fmla="*/ 322233 h 2122526"/>
              <a:gd name="connsiteX140" fmla="*/ 2646527 w 12192002"/>
              <a:gd name="connsiteY140" fmla="*/ 315870 h 2122526"/>
              <a:gd name="connsiteX141" fmla="*/ 2781569 w 12192002"/>
              <a:gd name="connsiteY141" fmla="*/ 326406 h 2122526"/>
              <a:gd name="connsiteX142" fmla="*/ 3030291 w 12192002"/>
              <a:gd name="connsiteY142" fmla="*/ 348227 h 2122526"/>
              <a:gd name="connsiteX143" fmla="*/ 3142556 w 12192002"/>
              <a:gd name="connsiteY143" fmla="*/ 350870 h 2122526"/>
              <a:gd name="connsiteX144" fmla="*/ 3262356 w 12192002"/>
              <a:gd name="connsiteY144" fmla="*/ 358645 h 2122526"/>
              <a:gd name="connsiteX145" fmla="*/ 3341698 w 12192002"/>
              <a:gd name="connsiteY145" fmla="*/ 364522 h 2122526"/>
              <a:gd name="connsiteX146" fmla="*/ 3344026 w 12192002"/>
              <a:gd name="connsiteY146" fmla="*/ 363547 h 2122526"/>
              <a:gd name="connsiteX147" fmla="*/ 3363888 w 12192002"/>
              <a:gd name="connsiteY147" fmla="*/ 365229 h 2122526"/>
              <a:gd name="connsiteX148" fmla="*/ 3400728 w 12192002"/>
              <a:gd name="connsiteY148" fmla="*/ 382181 h 2122526"/>
              <a:gd name="connsiteX149" fmla="*/ 3473223 w 12192002"/>
              <a:gd name="connsiteY149" fmla="*/ 370133 h 2122526"/>
              <a:gd name="connsiteX150" fmla="*/ 3536135 w 12192002"/>
              <a:gd name="connsiteY150" fmla="*/ 366472 h 2122526"/>
              <a:gd name="connsiteX151" fmla="*/ 3585978 w 12192002"/>
              <a:gd name="connsiteY151" fmla="*/ 356773 h 2122526"/>
              <a:gd name="connsiteX152" fmla="*/ 3594501 w 12192002"/>
              <a:gd name="connsiteY152" fmla="*/ 357463 h 2122526"/>
              <a:gd name="connsiteX153" fmla="*/ 3594736 w 12192002"/>
              <a:gd name="connsiteY153" fmla="*/ 357194 h 2122526"/>
              <a:gd name="connsiteX154" fmla="*/ 3603855 w 12192002"/>
              <a:gd name="connsiteY154" fmla="*/ 357358 h 2122526"/>
              <a:gd name="connsiteX155" fmla="*/ 3610035 w 12192002"/>
              <a:gd name="connsiteY155" fmla="*/ 358720 h 2122526"/>
              <a:gd name="connsiteX156" fmla="*/ 3682513 w 12192002"/>
              <a:gd name="connsiteY156" fmla="*/ 326449 h 2122526"/>
              <a:gd name="connsiteX157" fmla="*/ 3789760 w 12192002"/>
              <a:gd name="connsiteY157" fmla="*/ 302526 h 2122526"/>
              <a:gd name="connsiteX158" fmla="*/ 3897275 w 12192002"/>
              <a:gd name="connsiteY158" fmla="*/ 282288 h 2122526"/>
              <a:gd name="connsiteX159" fmla="*/ 3936846 w 12192002"/>
              <a:gd name="connsiteY159" fmla="*/ 276633 h 2122526"/>
              <a:gd name="connsiteX160" fmla="*/ 4004538 w 12192002"/>
              <a:gd name="connsiteY160" fmla="*/ 259176 h 2122526"/>
              <a:gd name="connsiteX161" fmla="*/ 4033778 w 12192002"/>
              <a:gd name="connsiteY161" fmla="*/ 246608 h 2122526"/>
              <a:gd name="connsiteX162" fmla="*/ 4035363 w 12192002"/>
              <a:gd name="connsiteY162" fmla="*/ 246843 h 2122526"/>
              <a:gd name="connsiteX163" fmla="*/ 4036996 w 12192002"/>
              <a:gd name="connsiteY163" fmla="*/ 243176 h 2122526"/>
              <a:gd name="connsiteX164" fmla="*/ 4042364 w 12192002"/>
              <a:gd name="connsiteY164" fmla="*/ 240742 h 2122526"/>
              <a:gd name="connsiteX165" fmla="*/ 4058954 w 12192002"/>
              <a:gd name="connsiteY165" fmla="*/ 239121 h 2122526"/>
              <a:gd name="connsiteX166" fmla="*/ 4065510 w 12192002"/>
              <a:gd name="connsiteY166" fmla="*/ 239339 h 2122526"/>
              <a:gd name="connsiteX167" fmla="*/ 4074427 w 12192002"/>
              <a:gd name="connsiteY167" fmla="*/ 237895 h 2122526"/>
              <a:gd name="connsiteX168" fmla="*/ 4074546 w 12192002"/>
              <a:gd name="connsiteY168" fmla="*/ 237596 h 2122526"/>
              <a:gd name="connsiteX169" fmla="*/ 4083097 w 12192002"/>
              <a:gd name="connsiteY169" fmla="*/ 236761 h 2122526"/>
              <a:gd name="connsiteX170" fmla="*/ 4170574 w 12192002"/>
              <a:gd name="connsiteY170" fmla="*/ 202276 h 2122526"/>
              <a:gd name="connsiteX171" fmla="*/ 4191248 w 12192002"/>
              <a:gd name="connsiteY171" fmla="*/ 194363 h 2122526"/>
              <a:gd name="connsiteX172" fmla="*/ 4201744 w 12192002"/>
              <a:gd name="connsiteY172" fmla="*/ 188729 h 2122526"/>
              <a:gd name="connsiteX173" fmla="*/ 4202048 w 12192002"/>
              <a:gd name="connsiteY173" fmla="*/ 187470 h 2122526"/>
              <a:gd name="connsiteX174" fmla="*/ 4248116 w 12192002"/>
              <a:gd name="connsiteY174" fmla="*/ 184675 h 2122526"/>
              <a:gd name="connsiteX175" fmla="*/ 4276141 w 12192002"/>
              <a:gd name="connsiteY175" fmla="*/ 186999 h 2122526"/>
              <a:gd name="connsiteX176" fmla="*/ 4290062 w 12192002"/>
              <a:gd name="connsiteY176" fmla="*/ 186753 h 2122526"/>
              <a:gd name="connsiteX177" fmla="*/ 4295143 w 12192002"/>
              <a:gd name="connsiteY177" fmla="*/ 189670 h 2122526"/>
              <a:gd name="connsiteX178" fmla="*/ 4315108 w 12192002"/>
              <a:gd name="connsiteY178" fmla="*/ 187791 h 2122526"/>
              <a:gd name="connsiteX179" fmla="*/ 4316965 w 12192002"/>
              <a:gd name="connsiteY179" fmla="*/ 186450 h 2122526"/>
              <a:gd name="connsiteX180" fmla="*/ 4335046 w 12192002"/>
              <a:gd name="connsiteY180" fmla="*/ 189089 h 2122526"/>
              <a:gd name="connsiteX181" fmla="*/ 4372883 w 12192002"/>
              <a:gd name="connsiteY181" fmla="*/ 199670 h 2122526"/>
              <a:gd name="connsiteX182" fmla="*/ 4515813 w 12192002"/>
              <a:gd name="connsiteY182" fmla="*/ 181068 h 2122526"/>
              <a:gd name="connsiteX183" fmla="*/ 4715526 w 12192002"/>
              <a:gd name="connsiteY183" fmla="*/ 171166 h 2122526"/>
              <a:gd name="connsiteX184" fmla="*/ 4762447 w 12192002"/>
              <a:gd name="connsiteY184" fmla="*/ 162678 h 2122526"/>
              <a:gd name="connsiteX185" fmla="*/ 4840439 w 12192002"/>
              <a:gd name="connsiteY185" fmla="*/ 134910 h 2122526"/>
              <a:gd name="connsiteX186" fmla="*/ 5011513 w 12192002"/>
              <a:gd name="connsiteY186" fmla="*/ 110893 h 2122526"/>
              <a:gd name="connsiteX187" fmla="*/ 5065790 w 12192002"/>
              <a:gd name="connsiteY187" fmla="*/ 94512 h 2122526"/>
              <a:gd name="connsiteX188" fmla="*/ 5121659 w 12192002"/>
              <a:gd name="connsiteY188" fmla="*/ 101083 h 2122526"/>
              <a:gd name="connsiteX189" fmla="*/ 5139595 w 12192002"/>
              <a:gd name="connsiteY189" fmla="*/ 90230 h 2122526"/>
              <a:gd name="connsiteX190" fmla="*/ 5142598 w 12192002"/>
              <a:gd name="connsiteY190" fmla="*/ 88129 h 2122526"/>
              <a:gd name="connsiteX191" fmla="*/ 5156554 w 12192002"/>
              <a:gd name="connsiteY191" fmla="*/ 84729 h 2122526"/>
              <a:gd name="connsiteX192" fmla="*/ 5174660 w 12192002"/>
              <a:gd name="connsiteY192" fmla="*/ 77506 h 2122526"/>
              <a:gd name="connsiteX193" fmla="*/ 5222961 w 12192002"/>
              <a:gd name="connsiteY193" fmla="*/ 74516 h 2122526"/>
              <a:gd name="connsiteX194" fmla="*/ 5261763 w 12192002"/>
              <a:gd name="connsiteY194" fmla="*/ 63392 h 2122526"/>
              <a:gd name="connsiteX195" fmla="*/ 5381667 w 12192002"/>
              <a:gd name="connsiteY195" fmla="*/ 42975 h 2122526"/>
              <a:gd name="connsiteX196" fmla="*/ 5432760 w 12192002"/>
              <a:gd name="connsiteY196" fmla="*/ 25273 h 2122526"/>
              <a:gd name="connsiteX197" fmla="*/ 5470905 w 12192002"/>
              <a:gd name="connsiteY197" fmla="*/ 14020 h 2122526"/>
              <a:gd name="connsiteX198" fmla="*/ 5626960 w 12192002"/>
              <a:gd name="connsiteY198" fmla="*/ 0 h 2122526"/>
              <a:gd name="connsiteX0" fmla="*/ 5626960 w 12192002"/>
              <a:gd name="connsiteY0" fmla="*/ 0 h 2122526"/>
              <a:gd name="connsiteX1" fmla="*/ 5758918 w 12192002"/>
              <a:gd name="connsiteY1" fmla="*/ 1023 h 2122526"/>
              <a:gd name="connsiteX2" fmla="*/ 5957375 w 12192002"/>
              <a:gd name="connsiteY2" fmla="*/ 16715 h 2122526"/>
              <a:gd name="connsiteX3" fmla="*/ 6010090 w 12192002"/>
              <a:gd name="connsiteY3" fmla="*/ 20359 h 2122526"/>
              <a:gd name="connsiteX4" fmla="*/ 6041282 w 12192002"/>
              <a:gd name="connsiteY4" fmla="*/ 15266 h 2122526"/>
              <a:gd name="connsiteX5" fmla="*/ 6048637 w 12192002"/>
              <a:gd name="connsiteY5" fmla="*/ 6917 h 2122526"/>
              <a:gd name="connsiteX6" fmla="*/ 6068529 w 12192002"/>
              <a:gd name="connsiteY6" fmla="*/ 7600 h 2122526"/>
              <a:gd name="connsiteX7" fmla="*/ 6073847 w 12192002"/>
              <a:gd name="connsiteY7" fmla="*/ 6063 h 2122526"/>
              <a:gd name="connsiteX8" fmla="*/ 6168673 w 12192002"/>
              <a:gd name="connsiteY8" fmla="*/ 26525 h 2122526"/>
              <a:gd name="connsiteX9" fmla="*/ 6317559 w 12192002"/>
              <a:gd name="connsiteY9" fmla="*/ 28612 h 2122526"/>
              <a:gd name="connsiteX10" fmla="*/ 6549454 w 12192002"/>
              <a:gd name="connsiteY10" fmla="*/ 75412 h 2122526"/>
              <a:gd name="connsiteX11" fmla="*/ 6708221 w 12192002"/>
              <a:gd name="connsiteY11" fmla="*/ 104188 h 2122526"/>
              <a:gd name="connsiteX12" fmla="*/ 6904145 w 12192002"/>
              <a:gd name="connsiteY12" fmla="*/ 132143 h 2122526"/>
              <a:gd name="connsiteX13" fmla="*/ 7018495 w 12192002"/>
              <a:gd name="connsiteY13" fmla="*/ 161649 h 2122526"/>
              <a:gd name="connsiteX14" fmla="*/ 7096987 w 12192002"/>
              <a:gd name="connsiteY14" fmla="*/ 161275 h 2122526"/>
              <a:gd name="connsiteX15" fmla="*/ 7170807 w 12192002"/>
              <a:gd name="connsiteY15" fmla="*/ 173503 h 2122526"/>
              <a:gd name="connsiteX16" fmla="*/ 7197003 w 12192002"/>
              <a:gd name="connsiteY16" fmla="*/ 178151 h 2122526"/>
              <a:gd name="connsiteX17" fmla="*/ 7201101 w 12192002"/>
              <a:gd name="connsiteY17" fmla="*/ 183509 h 2122526"/>
              <a:gd name="connsiteX18" fmla="*/ 7218559 w 12192002"/>
              <a:gd name="connsiteY18" fmla="*/ 188059 h 2122526"/>
              <a:gd name="connsiteX19" fmla="*/ 7310852 w 12192002"/>
              <a:gd name="connsiteY19" fmla="*/ 213308 h 2122526"/>
              <a:gd name="connsiteX20" fmla="*/ 7312179 w 12192002"/>
              <a:gd name="connsiteY20" fmla="*/ 211866 h 2122526"/>
              <a:gd name="connsiteX21" fmla="*/ 7405390 w 12192002"/>
              <a:gd name="connsiteY21" fmla="*/ 202271 h 2122526"/>
              <a:gd name="connsiteX22" fmla="*/ 7495794 w 12192002"/>
              <a:gd name="connsiteY22" fmla="*/ 194166 h 2122526"/>
              <a:gd name="connsiteX23" fmla="*/ 7507039 w 12192002"/>
              <a:gd name="connsiteY23" fmla="*/ 196118 h 2122526"/>
              <a:gd name="connsiteX24" fmla="*/ 7507411 w 12192002"/>
              <a:gd name="connsiteY24" fmla="*/ 195791 h 2122526"/>
              <a:gd name="connsiteX25" fmla="*/ 7519570 w 12192002"/>
              <a:gd name="connsiteY25" fmla="*/ 197126 h 2122526"/>
              <a:gd name="connsiteX26" fmla="*/ 7527542 w 12192002"/>
              <a:gd name="connsiteY26" fmla="*/ 199679 h 2122526"/>
              <a:gd name="connsiteX27" fmla="*/ 7614346 w 12192002"/>
              <a:gd name="connsiteY27" fmla="*/ 205507 h 2122526"/>
              <a:gd name="connsiteX28" fmla="*/ 7718744 w 12192002"/>
              <a:gd name="connsiteY28" fmla="*/ 202036 h 2122526"/>
              <a:gd name="connsiteX29" fmla="*/ 7905407 w 12192002"/>
              <a:gd name="connsiteY29" fmla="*/ 227751 h 2122526"/>
              <a:gd name="connsiteX30" fmla="*/ 8090271 w 12192002"/>
              <a:gd name="connsiteY30" fmla="*/ 269724 h 2122526"/>
              <a:gd name="connsiteX31" fmla="*/ 8245834 w 12192002"/>
              <a:gd name="connsiteY31" fmla="*/ 315885 h 2122526"/>
              <a:gd name="connsiteX32" fmla="*/ 8252033 w 12192002"/>
              <a:gd name="connsiteY32" fmla="*/ 328877 h 2122526"/>
              <a:gd name="connsiteX33" fmla="*/ 8263376 w 12192002"/>
              <a:gd name="connsiteY33" fmla="*/ 338720 h 2122526"/>
              <a:gd name="connsiteX34" fmla="*/ 8266075 w 12192002"/>
              <a:gd name="connsiteY34" fmla="*/ 338490 h 2122526"/>
              <a:gd name="connsiteX35" fmla="*/ 8283149 w 12192002"/>
              <a:gd name="connsiteY35" fmla="*/ 345665 h 2122526"/>
              <a:gd name="connsiteX36" fmla="*/ 8284276 w 12192002"/>
              <a:gd name="connsiteY36" fmla="*/ 350108 h 2122526"/>
              <a:gd name="connsiteX37" fmla="*/ 8295173 w 12192002"/>
              <a:gd name="connsiteY37" fmla="*/ 355931 h 2122526"/>
              <a:gd name="connsiteX38" fmla="*/ 8314432 w 12192002"/>
              <a:gd name="connsiteY38" fmla="*/ 369826 h 2122526"/>
              <a:gd name="connsiteX39" fmla="*/ 8320104 w 12192002"/>
              <a:gd name="connsiteY39" fmla="*/ 370152 h 2122526"/>
              <a:gd name="connsiteX40" fmla="*/ 8352372 w 12192002"/>
              <a:gd name="connsiteY40" fmla="*/ 387570 h 2122526"/>
              <a:gd name="connsiteX41" fmla="*/ 8353799 w 12192002"/>
              <a:gd name="connsiteY41" fmla="*/ 386730 h 2122526"/>
              <a:gd name="connsiteX42" fmla="*/ 8367182 w 12192002"/>
              <a:gd name="connsiteY42" fmla="*/ 386924 h 2122526"/>
              <a:gd name="connsiteX43" fmla="*/ 8490249 w 12192002"/>
              <a:gd name="connsiteY43" fmla="*/ 400966 h 2122526"/>
              <a:gd name="connsiteX44" fmla="*/ 8497594 w 12192002"/>
              <a:gd name="connsiteY44" fmla="*/ 404016 h 2122526"/>
              <a:gd name="connsiteX45" fmla="*/ 8497968 w 12192002"/>
              <a:gd name="connsiteY45" fmla="*/ 403837 h 2122526"/>
              <a:gd name="connsiteX46" fmla="*/ 8506167 w 12192002"/>
              <a:gd name="connsiteY46" fmla="*/ 406575 h 2122526"/>
              <a:gd name="connsiteX47" fmla="*/ 8510983 w 12192002"/>
              <a:gd name="connsiteY47" fmla="*/ 409576 h 2122526"/>
              <a:gd name="connsiteX48" fmla="*/ 8525230 w 12192002"/>
              <a:gd name="connsiteY48" fmla="*/ 415491 h 2122526"/>
              <a:gd name="connsiteX49" fmla="*/ 8596071 w 12192002"/>
              <a:gd name="connsiteY49" fmla="*/ 400649 h 2122526"/>
              <a:gd name="connsiteX50" fmla="*/ 8707847 w 12192002"/>
              <a:gd name="connsiteY50" fmla="*/ 409221 h 2122526"/>
              <a:gd name="connsiteX51" fmla="*/ 8752444 w 12192002"/>
              <a:gd name="connsiteY51" fmla="*/ 411322 h 2122526"/>
              <a:gd name="connsiteX52" fmla="*/ 8928988 w 12192002"/>
              <a:gd name="connsiteY52" fmla="*/ 430554 h 2122526"/>
              <a:gd name="connsiteX53" fmla="*/ 8963048 w 12192002"/>
              <a:gd name="connsiteY53" fmla="*/ 427366 h 2122526"/>
              <a:gd name="connsiteX54" fmla="*/ 8968011 w 12192002"/>
              <a:gd name="connsiteY54" fmla="*/ 425141 h 2122526"/>
              <a:gd name="connsiteX55" fmla="*/ 8974337 w 12192002"/>
              <a:gd name="connsiteY55" fmla="*/ 424441 h 2122526"/>
              <a:gd name="connsiteX56" fmla="*/ 8990394 w 12192002"/>
              <a:gd name="connsiteY56" fmla="*/ 427667 h 2122526"/>
              <a:gd name="connsiteX57" fmla="*/ 8996232 w 12192002"/>
              <a:gd name="connsiteY57" fmla="*/ 429728 h 2122526"/>
              <a:gd name="connsiteX58" fmla="*/ 9005201 w 12192002"/>
              <a:gd name="connsiteY58" fmla="*/ 430939 h 2122526"/>
              <a:gd name="connsiteX59" fmla="*/ 9005486 w 12192002"/>
              <a:gd name="connsiteY59" fmla="*/ 430699 h 2122526"/>
              <a:gd name="connsiteX60" fmla="*/ 9053453 w 12192002"/>
              <a:gd name="connsiteY60" fmla="*/ 433984 h 2122526"/>
              <a:gd name="connsiteX61" fmla="*/ 9113812 w 12192002"/>
              <a:gd name="connsiteY61" fmla="*/ 425670 h 2122526"/>
              <a:gd name="connsiteX62" fmla="*/ 9137318 w 12192002"/>
              <a:gd name="connsiteY62" fmla="*/ 424304 h 2122526"/>
              <a:gd name="connsiteX63" fmla="*/ 9150210 w 12192002"/>
              <a:gd name="connsiteY63" fmla="*/ 422135 h 2122526"/>
              <a:gd name="connsiteX64" fmla="*/ 9151232 w 12192002"/>
              <a:gd name="connsiteY64" fmla="*/ 421070 h 2122526"/>
              <a:gd name="connsiteX65" fmla="*/ 9189246 w 12192002"/>
              <a:gd name="connsiteY65" fmla="*/ 432272 h 2122526"/>
              <a:gd name="connsiteX66" fmla="*/ 9194810 w 12192002"/>
              <a:gd name="connsiteY66" fmla="*/ 441511 h 2122526"/>
              <a:gd name="connsiteX67" fmla="*/ 9231370 w 12192002"/>
              <a:gd name="connsiteY67" fmla="*/ 451590 h 2122526"/>
              <a:gd name="connsiteX68" fmla="*/ 9343052 w 12192002"/>
              <a:gd name="connsiteY68" fmla="*/ 503495 h 2122526"/>
              <a:gd name="connsiteX69" fmla="*/ 9584507 w 12192002"/>
              <a:gd name="connsiteY69" fmla="*/ 549197 h 2122526"/>
              <a:gd name="connsiteX70" fmla="*/ 9728309 w 12192002"/>
              <a:gd name="connsiteY70" fmla="*/ 560617 h 2122526"/>
              <a:gd name="connsiteX71" fmla="*/ 9847792 w 12192002"/>
              <a:gd name="connsiteY71" fmla="*/ 580824 h 2122526"/>
              <a:gd name="connsiteX72" fmla="*/ 9960019 w 12192002"/>
              <a:gd name="connsiteY72" fmla="*/ 587592 h 2122526"/>
              <a:gd name="connsiteX73" fmla="*/ 10039240 w 12192002"/>
              <a:gd name="connsiteY73" fmla="*/ 603107 h 2122526"/>
              <a:gd name="connsiteX74" fmla="*/ 10082169 w 12192002"/>
              <a:gd name="connsiteY74" fmla="*/ 601443 h 2122526"/>
              <a:gd name="connsiteX75" fmla="*/ 10126500 w 12192002"/>
              <a:gd name="connsiteY75" fmla="*/ 603538 h 2122526"/>
              <a:gd name="connsiteX76" fmla="*/ 10261101 w 12192002"/>
              <a:gd name="connsiteY76" fmla="*/ 615053 h 2122526"/>
              <a:gd name="connsiteX77" fmla="*/ 10336855 w 12192002"/>
              <a:gd name="connsiteY77" fmla="*/ 624804 h 2122526"/>
              <a:gd name="connsiteX78" fmla="*/ 10383868 w 12192002"/>
              <a:gd name="connsiteY78" fmla="*/ 625415 h 2122526"/>
              <a:gd name="connsiteX79" fmla="*/ 10445984 w 12192002"/>
              <a:gd name="connsiteY79" fmla="*/ 629262 h 2122526"/>
              <a:gd name="connsiteX80" fmla="*/ 10519280 w 12192002"/>
              <a:gd name="connsiteY80" fmla="*/ 631320 h 2122526"/>
              <a:gd name="connsiteX81" fmla="*/ 10644619 w 12192002"/>
              <a:gd name="connsiteY81" fmla="*/ 651566 h 2122526"/>
              <a:gd name="connsiteX82" fmla="*/ 10857724 w 12192002"/>
              <a:gd name="connsiteY82" fmla="*/ 712684 h 2122526"/>
              <a:gd name="connsiteX83" fmla="*/ 10951063 w 12192002"/>
              <a:gd name="connsiteY83" fmla="*/ 725767 h 2122526"/>
              <a:gd name="connsiteX84" fmla="*/ 11030956 w 12192002"/>
              <a:gd name="connsiteY84" fmla="*/ 721011 h 2122526"/>
              <a:gd name="connsiteX85" fmla="*/ 11085938 w 12192002"/>
              <a:gd name="connsiteY85" fmla="*/ 723892 h 2122526"/>
              <a:gd name="connsiteX86" fmla="*/ 11143411 w 12192002"/>
              <a:gd name="connsiteY86" fmla="*/ 733141 h 2122526"/>
              <a:gd name="connsiteX87" fmla="*/ 11195087 w 12192002"/>
              <a:gd name="connsiteY87" fmla="*/ 732494 h 2122526"/>
              <a:gd name="connsiteX88" fmla="*/ 11273972 w 12192002"/>
              <a:gd name="connsiteY88" fmla="*/ 729660 h 2122526"/>
              <a:gd name="connsiteX89" fmla="*/ 11369715 w 12192002"/>
              <a:gd name="connsiteY89" fmla="*/ 813181 h 2122526"/>
              <a:gd name="connsiteX90" fmla="*/ 11462695 w 12192002"/>
              <a:gd name="connsiteY90" fmla="*/ 874654 h 2122526"/>
              <a:gd name="connsiteX91" fmla="*/ 11564181 w 12192002"/>
              <a:gd name="connsiteY91" fmla="*/ 888450 h 2122526"/>
              <a:gd name="connsiteX92" fmla="*/ 11684760 w 12192002"/>
              <a:gd name="connsiteY92" fmla="*/ 929360 h 2122526"/>
              <a:gd name="connsiteX93" fmla="*/ 11744187 w 12192002"/>
              <a:gd name="connsiteY93" fmla="*/ 984253 h 2122526"/>
              <a:gd name="connsiteX94" fmla="*/ 11834979 w 12192002"/>
              <a:gd name="connsiteY94" fmla="*/ 1013094 h 2122526"/>
              <a:gd name="connsiteX95" fmla="*/ 11933790 w 12192002"/>
              <a:gd name="connsiteY95" fmla="*/ 990933 h 2122526"/>
              <a:gd name="connsiteX96" fmla="*/ 12084140 w 12192002"/>
              <a:gd name="connsiteY96" fmla="*/ 1007396 h 2122526"/>
              <a:gd name="connsiteX97" fmla="*/ 12140863 w 12192002"/>
              <a:gd name="connsiteY97" fmla="*/ 1035036 h 2122526"/>
              <a:gd name="connsiteX98" fmla="*/ 12192002 w 12192002"/>
              <a:gd name="connsiteY98" fmla="*/ 1015838 h 2122526"/>
              <a:gd name="connsiteX99" fmla="*/ 12192002 w 12192002"/>
              <a:gd name="connsiteY99" fmla="*/ 1955549 h 2122526"/>
              <a:gd name="connsiteX100" fmla="*/ 12192000 w 12192002"/>
              <a:gd name="connsiteY100" fmla="*/ 1955549 h 2122526"/>
              <a:gd name="connsiteX101" fmla="*/ 12192000 w 12192002"/>
              <a:gd name="connsiteY101" fmla="*/ 2122526 h 2122526"/>
              <a:gd name="connsiteX102" fmla="*/ 0 w 12192002"/>
              <a:gd name="connsiteY102" fmla="*/ 2122526 h 2122526"/>
              <a:gd name="connsiteX103" fmla="*/ 0 w 12192002"/>
              <a:gd name="connsiteY103" fmla="*/ 1348327 h 2122526"/>
              <a:gd name="connsiteX104" fmla="*/ 2 w 12192002"/>
              <a:gd name="connsiteY104" fmla="*/ 1348327 h 2122526"/>
              <a:gd name="connsiteX105" fmla="*/ 2 w 12192002"/>
              <a:gd name="connsiteY105" fmla="*/ 592017 h 2122526"/>
              <a:gd name="connsiteX106" fmla="*/ 15526 w 12192002"/>
              <a:gd name="connsiteY106" fmla="*/ 586548 h 2122526"/>
              <a:gd name="connsiteX107" fmla="*/ 118381 w 12192002"/>
              <a:gd name="connsiteY107" fmla="*/ 583692 h 2122526"/>
              <a:gd name="connsiteX108" fmla="*/ 292435 w 12192002"/>
              <a:gd name="connsiteY108" fmla="*/ 531887 h 2122526"/>
              <a:gd name="connsiteX109" fmla="*/ 404015 w 12192002"/>
              <a:gd name="connsiteY109" fmla="*/ 511191 h 2122526"/>
              <a:gd name="connsiteX110" fmla="*/ 445099 w 12192002"/>
              <a:gd name="connsiteY110" fmla="*/ 505368 h 2122526"/>
              <a:gd name="connsiteX111" fmla="*/ 571717 w 12192002"/>
              <a:gd name="connsiteY111" fmla="*/ 467338 h 2122526"/>
              <a:gd name="connsiteX112" fmla="*/ 578535 w 12192002"/>
              <a:gd name="connsiteY112" fmla="*/ 467527 h 2122526"/>
              <a:gd name="connsiteX113" fmla="*/ 596792 w 12192002"/>
              <a:gd name="connsiteY113" fmla="*/ 464875 h 2122526"/>
              <a:gd name="connsiteX114" fmla="*/ 708875 w 12192002"/>
              <a:gd name="connsiteY114" fmla="*/ 422017 h 2122526"/>
              <a:gd name="connsiteX115" fmla="*/ 719742 w 12192002"/>
              <a:gd name="connsiteY115" fmla="*/ 416340 h 2122526"/>
              <a:gd name="connsiteX116" fmla="*/ 720047 w 12192002"/>
              <a:gd name="connsiteY116" fmla="*/ 415078 h 2122526"/>
              <a:gd name="connsiteX117" fmla="*/ 763053 w 12192002"/>
              <a:gd name="connsiteY117" fmla="*/ 414307 h 2122526"/>
              <a:gd name="connsiteX118" fmla="*/ 767901 w 12192002"/>
              <a:gd name="connsiteY118" fmla="*/ 412086 h 2122526"/>
              <a:gd name="connsiteX119" fmla="*/ 797041 w 12192002"/>
              <a:gd name="connsiteY119" fmla="*/ 414293 h 2122526"/>
              <a:gd name="connsiteX120" fmla="*/ 811506 w 12192002"/>
              <a:gd name="connsiteY120" fmla="*/ 413988 h 2122526"/>
              <a:gd name="connsiteX121" fmla="*/ 816809 w 12192002"/>
              <a:gd name="connsiteY121" fmla="*/ 416882 h 2122526"/>
              <a:gd name="connsiteX122" fmla="*/ 837540 w 12192002"/>
              <a:gd name="connsiteY122" fmla="*/ 414918 h 2122526"/>
              <a:gd name="connsiteX123" fmla="*/ 858269 w 12192002"/>
              <a:gd name="connsiteY123" fmla="*/ 416131 h 2122526"/>
              <a:gd name="connsiteX124" fmla="*/ 948732 w 12192002"/>
              <a:gd name="connsiteY124" fmla="*/ 404293 h 2122526"/>
              <a:gd name="connsiteX125" fmla="*/ 1149979 w 12192002"/>
              <a:gd name="connsiteY125" fmla="*/ 406698 h 2122526"/>
              <a:gd name="connsiteX126" fmla="*/ 1496110 w 12192002"/>
              <a:gd name="connsiteY126" fmla="*/ 357263 h 2122526"/>
              <a:gd name="connsiteX127" fmla="*/ 1608669 w 12192002"/>
              <a:gd name="connsiteY127" fmla="*/ 331673 h 2122526"/>
              <a:gd name="connsiteX128" fmla="*/ 1675071 w 12192002"/>
              <a:gd name="connsiteY128" fmla="*/ 324776 h 2122526"/>
              <a:gd name="connsiteX129" fmla="*/ 1738204 w 12192002"/>
              <a:gd name="connsiteY129" fmla="*/ 308427 h 2122526"/>
              <a:gd name="connsiteX130" fmla="*/ 1786655 w 12192002"/>
              <a:gd name="connsiteY130" fmla="*/ 303376 h 2122526"/>
              <a:gd name="connsiteX131" fmla="*/ 1873080 w 12192002"/>
              <a:gd name="connsiteY131" fmla="*/ 330998 h 2122526"/>
              <a:gd name="connsiteX132" fmla="*/ 1921650 w 12192002"/>
              <a:gd name="connsiteY132" fmla="*/ 332593 h 2122526"/>
              <a:gd name="connsiteX133" fmla="*/ 1928172 w 12192002"/>
              <a:gd name="connsiteY133" fmla="*/ 327762 h 2122526"/>
              <a:gd name="connsiteX134" fmla="*/ 1997356 w 12192002"/>
              <a:gd name="connsiteY134" fmla="*/ 349707 h 2122526"/>
              <a:gd name="connsiteX135" fmla="*/ 2094665 w 12192002"/>
              <a:gd name="connsiteY135" fmla="*/ 341687 h 2122526"/>
              <a:gd name="connsiteX136" fmla="*/ 2208578 w 12192002"/>
              <a:gd name="connsiteY136" fmla="*/ 324976 h 2122526"/>
              <a:gd name="connsiteX137" fmla="*/ 2315112 w 12192002"/>
              <a:gd name="connsiteY137" fmla="*/ 319743 h 2122526"/>
              <a:gd name="connsiteX138" fmla="*/ 2443255 w 12192002"/>
              <a:gd name="connsiteY138" fmla="*/ 328210 h 2122526"/>
              <a:gd name="connsiteX139" fmla="*/ 2587906 w 12192002"/>
              <a:gd name="connsiteY139" fmla="*/ 322233 h 2122526"/>
              <a:gd name="connsiteX140" fmla="*/ 2646527 w 12192002"/>
              <a:gd name="connsiteY140" fmla="*/ 315870 h 2122526"/>
              <a:gd name="connsiteX141" fmla="*/ 2781569 w 12192002"/>
              <a:gd name="connsiteY141" fmla="*/ 326406 h 2122526"/>
              <a:gd name="connsiteX142" fmla="*/ 3030291 w 12192002"/>
              <a:gd name="connsiteY142" fmla="*/ 348227 h 2122526"/>
              <a:gd name="connsiteX143" fmla="*/ 3142556 w 12192002"/>
              <a:gd name="connsiteY143" fmla="*/ 350870 h 2122526"/>
              <a:gd name="connsiteX144" fmla="*/ 3262356 w 12192002"/>
              <a:gd name="connsiteY144" fmla="*/ 358645 h 2122526"/>
              <a:gd name="connsiteX145" fmla="*/ 3341698 w 12192002"/>
              <a:gd name="connsiteY145" fmla="*/ 364522 h 2122526"/>
              <a:gd name="connsiteX146" fmla="*/ 3344026 w 12192002"/>
              <a:gd name="connsiteY146" fmla="*/ 363547 h 2122526"/>
              <a:gd name="connsiteX147" fmla="*/ 3363888 w 12192002"/>
              <a:gd name="connsiteY147" fmla="*/ 365229 h 2122526"/>
              <a:gd name="connsiteX148" fmla="*/ 3400728 w 12192002"/>
              <a:gd name="connsiteY148" fmla="*/ 382181 h 2122526"/>
              <a:gd name="connsiteX149" fmla="*/ 3473223 w 12192002"/>
              <a:gd name="connsiteY149" fmla="*/ 370133 h 2122526"/>
              <a:gd name="connsiteX150" fmla="*/ 3536135 w 12192002"/>
              <a:gd name="connsiteY150" fmla="*/ 366472 h 2122526"/>
              <a:gd name="connsiteX151" fmla="*/ 3585978 w 12192002"/>
              <a:gd name="connsiteY151" fmla="*/ 356773 h 2122526"/>
              <a:gd name="connsiteX152" fmla="*/ 3594501 w 12192002"/>
              <a:gd name="connsiteY152" fmla="*/ 357463 h 2122526"/>
              <a:gd name="connsiteX153" fmla="*/ 3594736 w 12192002"/>
              <a:gd name="connsiteY153" fmla="*/ 357194 h 2122526"/>
              <a:gd name="connsiteX154" fmla="*/ 3603855 w 12192002"/>
              <a:gd name="connsiteY154" fmla="*/ 357358 h 2122526"/>
              <a:gd name="connsiteX155" fmla="*/ 3610035 w 12192002"/>
              <a:gd name="connsiteY155" fmla="*/ 358720 h 2122526"/>
              <a:gd name="connsiteX156" fmla="*/ 3682513 w 12192002"/>
              <a:gd name="connsiteY156" fmla="*/ 326449 h 2122526"/>
              <a:gd name="connsiteX157" fmla="*/ 3789760 w 12192002"/>
              <a:gd name="connsiteY157" fmla="*/ 302526 h 2122526"/>
              <a:gd name="connsiteX158" fmla="*/ 3897275 w 12192002"/>
              <a:gd name="connsiteY158" fmla="*/ 282288 h 2122526"/>
              <a:gd name="connsiteX159" fmla="*/ 3936846 w 12192002"/>
              <a:gd name="connsiteY159" fmla="*/ 276633 h 2122526"/>
              <a:gd name="connsiteX160" fmla="*/ 4004538 w 12192002"/>
              <a:gd name="connsiteY160" fmla="*/ 259176 h 2122526"/>
              <a:gd name="connsiteX161" fmla="*/ 4033778 w 12192002"/>
              <a:gd name="connsiteY161" fmla="*/ 246608 h 2122526"/>
              <a:gd name="connsiteX162" fmla="*/ 4035363 w 12192002"/>
              <a:gd name="connsiteY162" fmla="*/ 246843 h 2122526"/>
              <a:gd name="connsiteX163" fmla="*/ 4036996 w 12192002"/>
              <a:gd name="connsiteY163" fmla="*/ 243176 h 2122526"/>
              <a:gd name="connsiteX164" fmla="*/ 4042364 w 12192002"/>
              <a:gd name="connsiteY164" fmla="*/ 240742 h 2122526"/>
              <a:gd name="connsiteX165" fmla="*/ 4058954 w 12192002"/>
              <a:gd name="connsiteY165" fmla="*/ 239121 h 2122526"/>
              <a:gd name="connsiteX166" fmla="*/ 4065510 w 12192002"/>
              <a:gd name="connsiteY166" fmla="*/ 239339 h 2122526"/>
              <a:gd name="connsiteX167" fmla="*/ 4074427 w 12192002"/>
              <a:gd name="connsiteY167" fmla="*/ 237895 h 2122526"/>
              <a:gd name="connsiteX168" fmla="*/ 4074546 w 12192002"/>
              <a:gd name="connsiteY168" fmla="*/ 237596 h 2122526"/>
              <a:gd name="connsiteX169" fmla="*/ 4083097 w 12192002"/>
              <a:gd name="connsiteY169" fmla="*/ 236761 h 2122526"/>
              <a:gd name="connsiteX170" fmla="*/ 4170574 w 12192002"/>
              <a:gd name="connsiteY170" fmla="*/ 202276 h 2122526"/>
              <a:gd name="connsiteX171" fmla="*/ 4191248 w 12192002"/>
              <a:gd name="connsiteY171" fmla="*/ 194363 h 2122526"/>
              <a:gd name="connsiteX172" fmla="*/ 4201744 w 12192002"/>
              <a:gd name="connsiteY172" fmla="*/ 188729 h 2122526"/>
              <a:gd name="connsiteX173" fmla="*/ 4202048 w 12192002"/>
              <a:gd name="connsiteY173" fmla="*/ 187470 h 2122526"/>
              <a:gd name="connsiteX174" fmla="*/ 4248116 w 12192002"/>
              <a:gd name="connsiteY174" fmla="*/ 184675 h 2122526"/>
              <a:gd name="connsiteX175" fmla="*/ 4276141 w 12192002"/>
              <a:gd name="connsiteY175" fmla="*/ 186999 h 2122526"/>
              <a:gd name="connsiteX176" fmla="*/ 4290062 w 12192002"/>
              <a:gd name="connsiteY176" fmla="*/ 186753 h 2122526"/>
              <a:gd name="connsiteX177" fmla="*/ 4295143 w 12192002"/>
              <a:gd name="connsiteY177" fmla="*/ 189670 h 2122526"/>
              <a:gd name="connsiteX178" fmla="*/ 4315108 w 12192002"/>
              <a:gd name="connsiteY178" fmla="*/ 187791 h 2122526"/>
              <a:gd name="connsiteX179" fmla="*/ 4316965 w 12192002"/>
              <a:gd name="connsiteY179" fmla="*/ 186450 h 2122526"/>
              <a:gd name="connsiteX180" fmla="*/ 4335046 w 12192002"/>
              <a:gd name="connsiteY180" fmla="*/ 189089 h 2122526"/>
              <a:gd name="connsiteX181" fmla="*/ 4372883 w 12192002"/>
              <a:gd name="connsiteY181" fmla="*/ 199670 h 2122526"/>
              <a:gd name="connsiteX182" fmla="*/ 4515813 w 12192002"/>
              <a:gd name="connsiteY182" fmla="*/ 181068 h 2122526"/>
              <a:gd name="connsiteX183" fmla="*/ 4715526 w 12192002"/>
              <a:gd name="connsiteY183" fmla="*/ 171166 h 2122526"/>
              <a:gd name="connsiteX184" fmla="*/ 4762447 w 12192002"/>
              <a:gd name="connsiteY184" fmla="*/ 162678 h 2122526"/>
              <a:gd name="connsiteX185" fmla="*/ 4840439 w 12192002"/>
              <a:gd name="connsiteY185" fmla="*/ 134910 h 2122526"/>
              <a:gd name="connsiteX186" fmla="*/ 5011513 w 12192002"/>
              <a:gd name="connsiteY186" fmla="*/ 110893 h 2122526"/>
              <a:gd name="connsiteX187" fmla="*/ 5065790 w 12192002"/>
              <a:gd name="connsiteY187" fmla="*/ 94512 h 2122526"/>
              <a:gd name="connsiteX188" fmla="*/ 5121659 w 12192002"/>
              <a:gd name="connsiteY188" fmla="*/ 101083 h 2122526"/>
              <a:gd name="connsiteX189" fmla="*/ 5139595 w 12192002"/>
              <a:gd name="connsiteY189" fmla="*/ 90230 h 2122526"/>
              <a:gd name="connsiteX190" fmla="*/ 5142598 w 12192002"/>
              <a:gd name="connsiteY190" fmla="*/ 88129 h 2122526"/>
              <a:gd name="connsiteX191" fmla="*/ 5156554 w 12192002"/>
              <a:gd name="connsiteY191" fmla="*/ 84729 h 2122526"/>
              <a:gd name="connsiteX192" fmla="*/ 5174660 w 12192002"/>
              <a:gd name="connsiteY192" fmla="*/ 77506 h 2122526"/>
              <a:gd name="connsiteX193" fmla="*/ 5222961 w 12192002"/>
              <a:gd name="connsiteY193" fmla="*/ 74516 h 2122526"/>
              <a:gd name="connsiteX194" fmla="*/ 5261763 w 12192002"/>
              <a:gd name="connsiteY194" fmla="*/ 63392 h 2122526"/>
              <a:gd name="connsiteX195" fmla="*/ 5381667 w 12192002"/>
              <a:gd name="connsiteY195" fmla="*/ 42975 h 2122526"/>
              <a:gd name="connsiteX196" fmla="*/ 5432760 w 12192002"/>
              <a:gd name="connsiteY196" fmla="*/ 25273 h 2122526"/>
              <a:gd name="connsiteX197" fmla="*/ 5470905 w 12192002"/>
              <a:gd name="connsiteY197" fmla="*/ 14020 h 2122526"/>
              <a:gd name="connsiteX198" fmla="*/ 5626960 w 12192002"/>
              <a:gd name="connsiteY198" fmla="*/ 0 h 2122526"/>
              <a:gd name="connsiteX0" fmla="*/ 5626960 w 12192002"/>
              <a:gd name="connsiteY0" fmla="*/ 0 h 2122526"/>
              <a:gd name="connsiteX1" fmla="*/ 5758918 w 12192002"/>
              <a:gd name="connsiteY1" fmla="*/ 1023 h 2122526"/>
              <a:gd name="connsiteX2" fmla="*/ 5957375 w 12192002"/>
              <a:gd name="connsiteY2" fmla="*/ 16715 h 2122526"/>
              <a:gd name="connsiteX3" fmla="*/ 6010090 w 12192002"/>
              <a:gd name="connsiteY3" fmla="*/ 20359 h 2122526"/>
              <a:gd name="connsiteX4" fmla="*/ 6041282 w 12192002"/>
              <a:gd name="connsiteY4" fmla="*/ 15266 h 2122526"/>
              <a:gd name="connsiteX5" fmla="*/ 6048637 w 12192002"/>
              <a:gd name="connsiteY5" fmla="*/ 6917 h 2122526"/>
              <a:gd name="connsiteX6" fmla="*/ 6068529 w 12192002"/>
              <a:gd name="connsiteY6" fmla="*/ 7600 h 2122526"/>
              <a:gd name="connsiteX7" fmla="*/ 6073847 w 12192002"/>
              <a:gd name="connsiteY7" fmla="*/ 6063 h 2122526"/>
              <a:gd name="connsiteX8" fmla="*/ 6168673 w 12192002"/>
              <a:gd name="connsiteY8" fmla="*/ 26525 h 2122526"/>
              <a:gd name="connsiteX9" fmla="*/ 6317559 w 12192002"/>
              <a:gd name="connsiteY9" fmla="*/ 28612 h 2122526"/>
              <a:gd name="connsiteX10" fmla="*/ 6549454 w 12192002"/>
              <a:gd name="connsiteY10" fmla="*/ 75412 h 2122526"/>
              <a:gd name="connsiteX11" fmla="*/ 6708221 w 12192002"/>
              <a:gd name="connsiteY11" fmla="*/ 104188 h 2122526"/>
              <a:gd name="connsiteX12" fmla="*/ 6904145 w 12192002"/>
              <a:gd name="connsiteY12" fmla="*/ 132143 h 2122526"/>
              <a:gd name="connsiteX13" fmla="*/ 7018495 w 12192002"/>
              <a:gd name="connsiteY13" fmla="*/ 161649 h 2122526"/>
              <a:gd name="connsiteX14" fmla="*/ 7096987 w 12192002"/>
              <a:gd name="connsiteY14" fmla="*/ 161275 h 2122526"/>
              <a:gd name="connsiteX15" fmla="*/ 7170807 w 12192002"/>
              <a:gd name="connsiteY15" fmla="*/ 173503 h 2122526"/>
              <a:gd name="connsiteX16" fmla="*/ 7197003 w 12192002"/>
              <a:gd name="connsiteY16" fmla="*/ 178151 h 2122526"/>
              <a:gd name="connsiteX17" fmla="*/ 7201101 w 12192002"/>
              <a:gd name="connsiteY17" fmla="*/ 183509 h 2122526"/>
              <a:gd name="connsiteX18" fmla="*/ 7218559 w 12192002"/>
              <a:gd name="connsiteY18" fmla="*/ 188059 h 2122526"/>
              <a:gd name="connsiteX19" fmla="*/ 7310852 w 12192002"/>
              <a:gd name="connsiteY19" fmla="*/ 213308 h 2122526"/>
              <a:gd name="connsiteX20" fmla="*/ 7312179 w 12192002"/>
              <a:gd name="connsiteY20" fmla="*/ 211866 h 2122526"/>
              <a:gd name="connsiteX21" fmla="*/ 7405390 w 12192002"/>
              <a:gd name="connsiteY21" fmla="*/ 202271 h 2122526"/>
              <a:gd name="connsiteX22" fmla="*/ 7495794 w 12192002"/>
              <a:gd name="connsiteY22" fmla="*/ 194166 h 2122526"/>
              <a:gd name="connsiteX23" fmla="*/ 7507039 w 12192002"/>
              <a:gd name="connsiteY23" fmla="*/ 196118 h 2122526"/>
              <a:gd name="connsiteX24" fmla="*/ 7507411 w 12192002"/>
              <a:gd name="connsiteY24" fmla="*/ 195791 h 2122526"/>
              <a:gd name="connsiteX25" fmla="*/ 7519570 w 12192002"/>
              <a:gd name="connsiteY25" fmla="*/ 197126 h 2122526"/>
              <a:gd name="connsiteX26" fmla="*/ 7527542 w 12192002"/>
              <a:gd name="connsiteY26" fmla="*/ 199679 h 2122526"/>
              <a:gd name="connsiteX27" fmla="*/ 7614346 w 12192002"/>
              <a:gd name="connsiteY27" fmla="*/ 205507 h 2122526"/>
              <a:gd name="connsiteX28" fmla="*/ 7718744 w 12192002"/>
              <a:gd name="connsiteY28" fmla="*/ 202036 h 2122526"/>
              <a:gd name="connsiteX29" fmla="*/ 7905407 w 12192002"/>
              <a:gd name="connsiteY29" fmla="*/ 227751 h 2122526"/>
              <a:gd name="connsiteX30" fmla="*/ 8090271 w 12192002"/>
              <a:gd name="connsiteY30" fmla="*/ 269724 h 2122526"/>
              <a:gd name="connsiteX31" fmla="*/ 8245834 w 12192002"/>
              <a:gd name="connsiteY31" fmla="*/ 315885 h 2122526"/>
              <a:gd name="connsiteX32" fmla="*/ 8252033 w 12192002"/>
              <a:gd name="connsiteY32" fmla="*/ 328877 h 2122526"/>
              <a:gd name="connsiteX33" fmla="*/ 8263376 w 12192002"/>
              <a:gd name="connsiteY33" fmla="*/ 338720 h 2122526"/>
              <a:gd name="connsiteX34" fmla="*/ 8266075 w 12192002"/>
              <a:gd name="connsiteY34" fmla="*/ 338490 h 2122526"/>
              <a:gd name="connsiteX35" fmla="*/ 8283149 w 12192002"/>
              <a:gd name="connsiteY35" fmla="*/ 345665 h 2122526"/>
              <a:gd name="connsiteX36" fmla="*/ 8284276 w 12192002"/>
              <a:gd name="connsiteY36" fmla="*/ 350108 h 2122526"/>
              <a:gd name="connsiteX37" fmla="*/ 8295173 w 12192002"/>
              <a:gd name="connsiteY37" fmla="*/ 355931 h 2122526"/>
              <a:gd name="connsiteX38" fmla="*/ 8314432 w 12192002"/>
              <a:gd name="connsiteY38" fmla="*/ 369826 h 2122526"/>
              <a:gd name="connsiteX39" fmla="*/ 8320104 w 12192002"/>
              <a:gd name="connsiteY39" fmla="*/ 370152 h 2122526"/>
              <a:gd name="connsiteX40" fmla="*/ 8352372 w 12192002"/>
              <a:gd name="connsiteY40" fmla="*/ 387570 h 2122526"/>
              <a:gd name="connsiteX41" fmla="*/ 8353799 w 12192002"/>
              <a:gd name="connsiteY41" fmla="*/ 386730 h 2122526"/>
              <a:gd name="connsiteX42" fmla="*/ 8367182 w 12192002"/>
              <a:gd name="connsiteY42" fmla="*/ 386924 h 2122526"/>
              <a:gd name="connsiteX43" fmla="*/ 8490249 w 12192002"/>
              <a:gd name="connsiteY43" fmla="*/ 400966 h 2122526"/>
              <a:gd name="connsiteX44" fmla="*/ 8497594 w 12192002"/>
              <a:gd name="connsiteY44" fmla="*/ 404016 h 2122526"/>
              <a:gd name="connsiteX45" fmla="*/ 8497968 w 12192002"/>
              <a:gd name="connsiteY45" fmla="*/ 403837 h 2122526"/>
              <a:gd name="connsiteX46" fmla="*/ 8506167 w 12192002"/>
              <a:gd name="connsiteY46" fmla="*/ 406575 h 2122526"/>
              <a:gd name="connsiteX47" fmla="*/ 8510983 w 12192002"/>
              <a:gd name="connsiteY47" fmla="*/ 409576 h 2122526"/>
              <a:gd name="connsiteX48" fmla="*/ 8525230 w 12192002"/>
              <a:gd name="connsiteY48" fmla="*/ 415491 h 2122526"/>
              <a:gd name="connsiteX49" fmla="*/ 8596071 w 12192002"/>
              <a:gd name="connsiteY49" fmla="*/ 400649 h 2122526"/>
              <a:gd name="connsiteX50" fmla="*/ 8707847 w 12192002"/>
              <a:gd name="connsiteY50" fmla="*/ 409221 h 2122526"/>
              <a:gd name="connsiteX51" fmla="*/ 8752444 w 12192002"/>
              <a:gd name="connsiteY51" fmla="*/ 411322 h 2122526"/>
              <a:gd name="connsiteX52" fmla="*/ 8928988 w 12192002"/>
              <a:gd name="connsiteY52" fmla="*/ 430554 h 2122526"/>
              <a:gd name="connsiteX53" fmla="*/ 8963048 w 12192002"/>
              <a:gd name="connsiteY53" fmla="*/ 427366 h 2122526"/>
              <a:gd name="connsiteX54" fmla="*/ 8968011 w 12192002"/>
              <a:gd name="connsiteY54" fmla="*/ 425141 h 2122526"/>
              <a:gd name="connsiteX55" fmla="*/ 8974337 w 12192002"/>
              <a:gd name="connsiteY55" fmla="*/ 424441 h 2122526"/>
              <a:gd name="connsiteX56" fmla="*/ 8990394 w 12192002"/>
              <a:gd name="connsiteY56" fmla="*/ 427667 h 2122526"/>
              <a:gd name="connsiteX57" fmla="*/ 8996232 w 12192002"/>
              <a:gd name="connsiteY57" fmla="*/ 429728 h 2122526"/>
              <a:gd name="connsiteX58" fmla="*/ 9005201 w 12192002"/>
              <a:gd name="connsiteY58" fmla="*/ 430939 h 2122526"/>
              <a:gd name="connsiteX59" fmla="*/ 9005486 w 12192002"/>
              <a:gd name="connsiteY59" fmla="*/ 430699 h 2122526"/>
              <a:gd name="connsiteX60" fmla="*/ 9053453 w 12192002"/>
              <a:gd name="connsiteY60" fmla="*/ 433984 h 2122526"/>
              <a:gd name="connsiteX61" fmla="*/ 9113812 w 12192002"/>
              <a:gd name="connsiteY61" fmla="*/ 425670 h 2122526"/>
              <a:gd name="connsiteX62" fmla="*/ 9137318 w 12192002"/>
              <a:gd name="connsiteY62" fmla="*/ 424304 h 2122526"/>
              <a:gd name="connsiteX63" fmla="*/ 9150210 w 12192002"/>
              <a:gd name="connsiteY63" fmla="*/ 422135 h 2122526"/>
              <a:gd name="connsiteX64" fmla="*/ 9151232 w 12192002"/>
              <a:gd name="connsiteY64" fmla="*/ 421070 h 2122526"/>
              <a:gd name="connsiteX65" fmla="*/ 9189246 w 12192002"/>
              <a:gd name="connsiteY65" fmla="*/ 432272 h 2122526"/>
              <a:gd name="connsiteX66" fmla="*/ 9194810 w 12192002"/>
              <a:gd name="connsiteY66" fmla="*/ 441511 h 2122526"/>
              <a:gd name="connsiteX67" fmla="*/ 9231370 w 12192002"/>
              <a:gd name="connsiteY67" fmla="*/ 451590 h 2122526"/>
              <a:gd name="connsiteX68" fmla="*/ 9343052 w 12192002"/>
              <a:gd name="connsiteY68" fmla="*/ 503495 h 2122526"/>
              <a:gd name="connsiteX69" fmla="*/ 9584507 w 12192002"/>
              <a:gd name="connsiteY69" fmla="*/ 549197 h 2122526"/>
              <a:gd name="connsiteX70" fmla="*/ 9728309 w 12192002"/>
              <a:gd name="connsiteY70" fmla="*/ 560617 h 2122526"/>
              <a:gd name="connsiteX71" fmla="*/ 9847792 w 12192002"/>
              <a:gd name="connsiteY71" fmla="*/ 580824 h 2122526"/>
              <a:gd name="connsiteX72" fmla="*/ 9960019 w 12192002"/>
              <a:gd name="connsiteY72" fmla="*/ 587592 h 2122526"/>
              <a:gd name="connsiteX73" fmla="*/ 10039240 w 12192002"/>
              <a:gd name="connsiteY73" fmla="*/ 603107 h 2122526"/>
              <a:gd name="connsiteX74" fmla="*/ 10082169 w 12192002"/>
              <a:gd name="connsiteY74" fmla="*/ 601443 h 2122526"/>
              <a:gd name="connsiteX75" fmla="*/ 10126500 w 12192002"/>
              <a:gd name="connsiteY75" fmla="*/ 603538 h 2122526"/>
              <a:gd name="connsiteX76" fmla="*/ 10261101 w 12192002"/>
              <a:gd name="connsiteY76" fmla="*/ 615053 h 2122526"/>
              <a:gd name="connsiteX77" fmla="*/ 10336855 w 12192002"/>
              <a:gd name="connsiteY77" fmla="*/ 624804 h 2122526"/>
              <a:gd name="connsiteX78" fmla="*/ 10383868 w 12192002"/>
              <a:gd name="connsiteY78" fmla="*/ 625415 h 2122526"/>
              <a:gd name="connsiteX79" fmla="*/ 10445984 w 12192002"/>
              <a:gd name="connsiteY79" fmla="*/ 629262 h 2122526"/>
              <a:gd name="connsiteX80" fmla="*/ 10519280 w 12192002"/>
              <a:gd name="connsiteY80" fmla="*/ 631320 h 2122526"/>
              <a:gd name="connsiteX81" fmla="*/ 10644619 w 12192002"/>
              <a:gd name="connsiteY81" fmla="*/ 651566 h 2122526"/>
              <a:gd name="connsiteX82" fmla="*/ 10857724 w 12192002"/>
              <a:gd name="connsiteY82" fmla="*/ 712684 h 2122526"/>
              <a:gd name="connsiteX83" fmla="*/ 10951063 w 12192002"/>
              <a:gd name="connsiteY83" fmla="*/ 725767 h 2122526"/>
              <a:gd name="connsiteX84" fmla="*/ 11030956 w 12192002"/>
              <a:gd name="connsiteY84" fmla="*/ 721011 h 2122526"/>
              <a:gd name="connsiteX85" fmla="*/ 11085938 w 12192002"/>
              <a:gd name="connsiteY85" fmla="*/ 723892 h 2122526"/>
              <a:gd name="connsiteX86" fmla="*/ 11143411 w 12192002"/>
              <a:gd name="connsiteY86" fmla="*/ 733141 h 2122526"/>
              <a:gd name="connsiteX87" fmla="*/ 11195087 w 12192002"/>
              <a:gd name="connsiteY87" fmla="*/ 732494 h 2122526"/>
              <a:gd name="connsiteX88" fmla="*/ 11273972 w 12192002"/>
              <a:gd name="connsiteY88" fmla="*/ 729660 h 2122526"/>
              <a:gd name="connsiteX89" fmla="*/ 11369715 w 12192002"/>
              <a:gd name="connsiteY89" fmla="*/ 813181 h 2122526"/>
              <a:gd name="connsiteX90" fmla="*/ 11462695 w 12192002"/>
              <a:gd name="connsiteY90" fmla="*/ 874654 h 2122526"/>
              <a:gd name="connsiteX91" fmla="*/ 11564181 w 12192002"/>
              <a:gd name="connsiteY91" fmla="*/ 888450 h 2122526"/>
              <a:gd name="connsiteX92" fmla="*/ 11684760 w 12192002"/>
              <a:gd name="connsiteY92" fmla="*/ 929360 h 2122526"/>
              <a:gd name="connsiteX93" fmla="*/ 11744187 w 12192002"/>
              <a:gd name="connsiteY93" fmla="*/ 984253 h 2122526"/>
              <a:gd name="connsiteX94" fmla="*/ 11834979 w 12192002"/>
              <a:gd name="connsiteY94" fmla="*/ 1013094 h 2122526"/>
              <a:gd name="connsiteX95" fmla="*/ 11933790 w 12192002"/>
              <a:gd name="connsiteY95" fmla="*/ 990933 h 2122526"/>
              <a:gd name="connsiteX96" fmla="*/ 12084140 w 12192002"/>
              <a:gd name="connsiteY96" fmla="*/ 1007396 h 2122526"/>
              <a:gd name="connsiteX97" fmla="*/ 12140863 w 12192002"/>
              <a:gd name="connsiteY97" fmla="*/ 1035036 h 2122526"/>
              <a:gd name="connsiteX98" fmla="*/ 12192002 w 12192002"/>
              <a:gd name="connsiteY98" fmla="*/ 1015838 h 2122526"/>
              <a:gd name="connsiteX99" fmla="*/ 12192002 w 12192002"/>
              <a:gd name="connsiteY99" fmla="*/ 1955549 h 2122526"/>
              <a:gd name="connsiteX100" fmla="*/ 12192000 w 12192002"/>
              <a:gd name="connsiteY100" fmla="*/ 1955549 h 2122526"/>
              <a:gd name="connsiteX101" fmla="*/ 12192000 w 12192002"/>
              <a:gd name="connsiteY101" fmla="*/ 2122526 h 2122526"/>
              <a:gd name="connsiteX102" fmla="*/ 0 w 12192002"/>
              <a:gd name="connsiteY102" fmla="*/ 2122526 h 2122526"/>
              <a:gd name="connsiteX103" fmla="*/ 0 w 12192002"/>
              <a:gd name="connsiteY103" fmla="*/ 1348327 h 2122526"/>
              <a:gd name="connsiteX104" fmla="*/ 2 w 12192002"/>
              <a:gd name="connsiteY104" fmla="*/ 1348327 h 2122526"/>
              <a:gd name="connsiteX105" fmla="*/ 2 w 12192002"/>
              <a:gd name="connsiteY105" fmla="*/ 592017 h 2122526"/>
              <a:gd name="connsiteX106" fmla="*/ 15526 w 12192002"/>
              <a:gd name="connsiteY106" fmla="*/ 586548 h 2122526"/>
              <a:gd name="connsiteX107" fmla="*/ 118381 w 12192002"/>
              <a:gd name="connsiteY107" fmla="*/ 583692 h 2122526"/>
              <a:gd name="connsiteX108" fmla="*/ 292435 w 12192002"/>
              <a:gd name="connsiteY108" fmla="*/ 531887 h 2122526"/>
              <a:gd name="connsiteX109" fmla="*/ 404015 w 12192002"/>
              <a:gd name="connsiteY109" fmla="*/ 511191 h 2122526"/>
              <a:gd name="connsiteX110" fmla="*/ 445099 w 12192002"/>
              <a:gd name="connsiteY110" fmla="*/ 505368 h 2122526"/>
              <a:gd name="connsiteX111" fmla="*/ 571717 w 12192002"/>
              <a:gd name="connsiteY111" fmla="*/ 467338 h 2122526"/>
              <a:gd name="connsiteX112" fmla="*/ 578535 w 12192002"/>
              <a:gd name="connsiteY112" fmla="*/ 467527 h 2122526"/>
              <a:gd name="connsiteX113" fmla="*/ 596792 w 12192002"/>
              <a:gd name="connsiteY113" fmla="*/ 464875 h 2122526"/>
              <a:gd name="connsiteX114" fmla="*/ 708875 w 12192002"/>
              <a:gd name="connsiteY114" fmla="*/ 422017 h 2122526"/>
              <a:gd name="connsiteX115" fmla="*/ 719742 w 12192002"/>
              <a:gd name="connsiteY115" fmla="*/ 416340 h 2122526"/>
              <a:gd name="connsiteX116" fmla="*/ 720047 w 12192002"/>
              <a:gd name="connsiteY116" fmla="*/ 415078 h 2122526"/>
              <a:gd name="connsiteX117" fmla="*/ 763053 w 12192002"/>
              <a:gd name="connsiteY117" fmla="*/ 414307 h 2122526"/>
              <a:gd name="connsiteX118" fmla="*/ 767901 w 12192002"/>
              <a:gd name="connsiteY118" fmla="*/ 412086 h 2122526"/>
              <a:gd name="connsiteX119" fmla="*/ 797041 w 12192002"/>
              <a:gd name="connsiteY119" fmla="*/ 414293 h 2122526"/>
              <a:gd name="connsiteX120" fmla="*/ 811506 w 12192002"/>
              <a:gd name="connsiteY120" fmla="*/ 413988 h 2122526"/>
              <a:gd name="connsiteX121" fmla="*/ 816809 w 12192002"/>
              <a:gd name="connsiteY121" fmla="*/ 416882 h 2122526"/>
              <a:gd name="connsiteX122" fmla="*/ 837540 w 12192002"/>
              <a:gd name="connsiteY122" fmla="*/ 414918 h 2122526"/>
              <a:gd name="connsiteX123" fmla="*/ 858269 w 12192002"/>
              <a:gd name="connsiteY123" fmla="*/ 416131 h 2122526"/>
              <a:gd name="connsiteX124" fmla="*/ 948732 w 12192002"/>
              <a:gd name="connsiteY124" fmla="*/ 404293 h 2122526"/>
              <a:gd name="connsiteX125" fmla="*/ 1149979 w 12192002"/>
              <a:gd name="connsiteY125" fmla="*/ 406698 h 2122526"/>
              <a:gd name="connsiteX126" fmla="*/ 1496110 w 12192002"/>
              <a:gd name="connsiteY126" fmla="*/ 357263 h 2122526"/>
              <a:gd name="connsiteX127" fmla="*/ 1608669 w 12192002"/>
              <a:gd name="connsiteY127" fmla="*/ 331673 h 2122526"/>
              <a:gd name="connsiteX128" fmla="*/ 1675071 w 12192002"/>
              <a:gd name="connsiteY128" fmla="*/ 324776 h 2122526"/>
              <a:gd name="connsiteX129" fmla="*/ 1738204 w 12192002"/>
              <a:gd name="connsiteY129" fmla="*/ 308427 h 2122526"/>
              <a:gd name="connsiteX130" fmla="*/ 1786655 w 12192002"/>
              <a:gd name="connsiteY130" fmla="*/ 303376 h 2122526"/>
              <a:gd name="connsiteX131" fmla="*/ 1873080 w 12192002"/>
              <a:gd name="connsiteY131" fmla="*/ 330998 h 2122526"/>
              <a:gd name="connsiteX132" fmla="*/ 1921650 w 12192002"/>
              <a:gd name="connsiteY132" fmla="*/ 332593 h 2122526"/>
              <a:gd name="connsiteX133" fmla="*/ 1928172 w 12192002"/>
              <a:gd name="connsiteY133" fmla="*/ 327762 h 2122526"/>
              <a:gd name="connsiteX134" fmla="*/ 1997356 w 12192002"/>
              <a:gd name="connsiteY134" fmla="*/ 349707 h 2122526"/>
              <a:gd name="connsiteX135" fmla="*/ 2094665 w 12192002"/>
              <a:gd name="connsiteY135" fmla="*/ 341687 h 2122526"/>
              <a:gd name="connsiteX136" fmla="*/ 2208578 w 12192002"/>
              <a:gd name="connsiteY136" fmla="*/ 324976 h 2122526"/>
              <a:gd name="connsiteX137" fmla="*/ 2315112 w 12192002"/>
              <a:gd name="connsiteY137" fmla="*/ 319743 h 2122526"/>
              <a:gd name="connsiteX138" fmla="*/ 2443255 w 12192002"/>
              <a:gd name="connsiteY138" fmla="*/ 328210 h 2122526"/>
              <a:gd name="connsiteX139" fmla="*/ 2587906 w 12192002"/>
              <a:gd name="connsiteY139" fmla="*/ 322233 h 2122526"/>
              <a:gd name="connsiteX140" fmla="*/ 2646527 w 12192002"/>
              <a:gd name="connsiteY140" fmla="*/ 315870 h 2122526"/>
              <a:gd name="connsiteX141" fmla="*/ 2781569 w 12192002"/>
              <a:gd name="connsiteY141" fmla="*/ 326406 h 2122526"/>
              <a:gd name="connsiteX142" fmla="*/ 3030291 w 12192002"/>
              <a:gd name="connsiteY142" fmla="*/ 348227 h 2122526"/>
              <a:gd name="connsiteX143" fmla="*/ 3142556 w 12192002"/>
              <a:gd name="connsiteY143" fmla="*/ 350870 h 2122526"/>
              <a:gd name="connsiteX144" fmla="*/ 3262356 w 12192002"/>
              <a:gd name="connsiteY144" fmla="*/ 358645 h 2122526"/>
              <a:gd name="connsiteX145" fmla="*/ 3341698 w 12192002"/>
              <a:gd name="connsiteY145" fmla="*/ 364522 h 2122526"/>
              <a:gd name="connsiteX146" fmla="*/ 3344026 w 12192002"/>
              <a:gd name="connsiteY146" fmla="*/ 363547 h 2122526"/>
              <a:gd name="connsiteX147" fmla="*/ 3363888 w 12192002"/>
              <a:gd name="connsiteY147" fmla="*/ 365229 h 2122526"/>
              <a:gd name="connsiteX148" fmla="*/ 3400728 w 12192002"/>
              <a:gd name="connsiteY148" fmla="*/ 382181 h 2122526"/>
              <a:gd name="connsiteX149" fmla="*/ 3473223 w 12192002"/>
              <a:gd name="connsiteY149" fmla="*/ 370133 h 2122526"/>
              <a:gd name="connsiteX150" fmla="*/ 3536135 w 12192002"/>
              <a:gd name="connsiteY150" fmla="*/ 366472 h 2122526"/>
              <a:gd name="connsiteX151" fmla="*/ 3585978 w 12192002"/>
              <a:gd name="connsiteY151" fmla="*/ 356773 h 2122526"/>
              <a:gd name="connsiteX152" fmla="*/ 3594501 w 12192002"/>
              <a:gd name="connsiteY152" fmla="*/ 357463 h 2122526"/>
              <a:gd name="connsiteX153" fmla="*/ 3594736 w 12192002"/>
              <a:gd name="connsiteY153" fmla="*/ 357194 h 2122526"/>
              <a:gd name="connsiteX154" fmla="*/ 3603855 w 12192002"/>
              <a:gd name="connsiteY154" fmla="*/ 357358 h 2122526"/>
              <a:gd name="connsiteX155" fmla="*/ 3610035 w 12192002"/>
              <a:gd name="connsiteY155" fmla="*/ 358720 h 2122526"/>
              <a:gd name="connsiteX156" fmla="*/ 3682513 w 12192002"/>
              <a:gd name="connsiteY156" fmla="*/ 326449 h 2122526"/>
              <a:gd name="connsiteX157" fmla="*/ 3789760 w 12192002"/>
              <a:gd name="connsiteY157" fmla="*/ 302526 h 2122526"/>
              <a:gd name="connsiteX158" fmla="*/ 3897275 w 12192002"/>
              <a:gd name="connsiteY158" fmla="*/ 282288 h 2122526"/>
              <a:gd name="connsiteX159" fmla="*/ 3936846 w 12192002"/>
              <a:gd name="connsiteY159" fmla="*/ 276633 h 2122526"/>
              <a:gd name="connsiteX160" fmla="*/ 4004538 w 12192002"/>
              <a:gd name="connsiteY160" fmla="*/ 259176 h 2122526"/>
              <a:gd name="connsiteX161" fmla="*/ 4033778 w 12192002"/>
              <a:gd name="connsiteY161" fmla="*/ 246608 h 2122526"/>
              <a:gd name="connsiteX162" fmla="*/ 4035363 w 12192002"/>
              <a:gd name="connsiteY162" fmla="*/ 246843 h 2122526"/>
              <a:gd name="connsiteX163" fmla="*/ 4036996 w 12192002"/>
              <a:gd name="connsiteY163" fmla="*/ 243176 h 2122526"/>
              <a:gd name="connsiteX164" fmla="*/ 4042364 w 12192002"/>
              <a:gd name="connsiteY164" fmla="*/ 240742 h 2122526"/>
              <a:gd name="connsiteX165" fmla="*/ 4058954 w 12192002"/>
              <a:gd name="connsiteY165" fmla="*/ 239121 h 2122526"/>
              <a:gd name="connsiteX166" fmla="*/ 4065510 w 12192002"/>
              <a:gd name="connsiteY166" fmla="*/ 239339 h 2122526"/>
              <a:gd name="connsiteX167" fmla="*/ 4074427 w 12192002"/>
              <a:gd name="connsiteY167" fmla="*/ 237895 h 2122526"/>
              <a:gd name="connsiteX168" fmla="*/ 4074546 w 12192002"/>
              <a:gd name="connsiteY168" fmla="*/ 237596 h 2122526"/>
              <a:gd name="connsiteX169" fmla="*/ 4083097 w 12192002"/>
              <a:gd name="connsiteY169" fmla="*/ 236761 h 2122526"/>
              <a:gd name="connsiteX170" fmla="*/ 4142745 w 12192002"/>
              <a:gd name="connsiteY170" fmla="*/ 210228 h 2122526"/>
              <a:gd name="connsiteX171" fmla="*/ 4191248 w 12192002"/>
              <a:gd name="connsiteY171" fmla="*/ 194363 h 2122526"/>
              <a:gd name="connsiteX172" fmla="*/ 4201744 w 12192002"/>
              <a:gd name="connsiteY172" fmla="*/ 188729 h 2122526"/>
              <a:gd name="connsiteX173" fmla="*/ 4202048 w 12192002"/>
              <a:gd name="connsiteY173" fmla="*/ 187470 h 2122526"/>
              <a:gd name="connsiteX174" fmla="*/ 4248116 w 12192002"/>
              <a:gd name="connsiteY174" fmla="*/ 184675 h 2122526"/>
              <a:gd name="connsiteX175" fmla="*/ 4276141 w 12192002"/>
              <a:gd name="connsiteY175" fmla="*/ 186999 h 2122526"/>
              <a:gd name="connsiteX176" fmla="*/ 4290062 w 12192002"/>
              <a:gd name="connsiteY176" fmla="*/ 186753 h 2122526"/>
              <a:gd name="connsiteX177" fmla="*/ 4295143 w 12192002"/>
              <a:gd name="connsiteY177" fmla="*/ 189670 h 2122526"/>
              <a:gd name="connsiteX178" fmla="*/ 4315108 w 12192002"/>
              <a:gd name="connsiteY178" fmla="*/ 187791 h 2122526"/>
              <a:gd name="connsiteX179" fmla="*/ 4316965 w 12192002"/>
              <a:gd name="connsiteY179" fmla="*/ 186450 h 2122526"/>
              <a:gd name="connsiteX180" fmla="*/ 4335046 w 12192002"/>
              <a:gd name="connsiteY180" fmla="*/ 189089 h 2122526"/>
              <a:gd name="connsiteX181" fmla="*/ 4372883 w 12192002"/>
              <a:gd name="connsiteY181" fmla="*/ 199670 h 2122526"/>
              <a:gd name="connsiteX182" fmla="*/ 4515813 w 12192002"/>
              <a:gd name="connsiteY182" fmla="*/ 181068 h 2122526"/>
              <a:gd name="connsiteX183" fmla="*/ 4715526 w 12192002"/>
              <a:gd name="connsiteY183" fmla="*/ 171166 h 2122526"/>
              <a:gd name="connsiteX184" fmla="*/ 4762447 w 12192002"/>
              <a:gd name="connsiteY184" fmla="*/ 162678 h 2122526"/>
              <a:gd name="connsiteX185" fmla="*/ 4840439 w 12192002"/>
              <a:gd name="connsiteY185" fmla="*/ 134910 h 2122526"/>
              <a:gd name="connsiteX186" fmla="*/ 5011513 w 12192002"/>
              <a:gd name="connsiteY186" fmla="*/ 110893 h 2122526"/>
              <a:gd name="connsiteX187" fmla="*/ 5065790 w 12192002"/>
              <a:gd name="connsiteY187" fmla="*/ 94512 h 2122526"/>
              <a:gd name="connsiteX188" fmla="*/ 5121659 w 12192002"/>
              <a:gd name="connsiteY188" fmla="*/ 101083 h 2122526"/>
              <a:gd name="connsiteX189" fmla="*/ 5139595 w 12192002"/>
              <a:gd name="connsiteY189" fmla="*/ 90230 h 2122526"/>
              <a:gd name="connsiteX190" fmla="*/ 5142598 w 12192002"/>
              <a:gd name="connsiteY190" fmla="*/ 88129 h 2122526"/>
              <a:gd name="connsiteX191" fmla="*/ 5156554 w 12192002"/>
              <a:gd name="connsiteY191" fmla="*/ 84729 h 2122526"/>
              <a:gd name="connsiteX192" fmla="*/ 5174660 w 12192002"/>
              <a:gd name="connsiteY192" fmla="*/ 77506 h 2122526"/>
              <a:gd name="connsiteX193" fmla="*/ 5222961 w 12192002"/>
              <a:gd name="connsiteY193" fmla="*/ 74516 h 2122526"/>
              <a:gd name="connsiteX194" fmla="*/ 5261763 w 12192002"/>
              <a:gd name="connsiteY194" fmla="*/ 63392 h 2122526"/>
              <a:gd name="connsiteX195" fmla="*/ 5381667 w 12192002"/>
              <a:gd name="connsiteY195" fmla="*/ 42975 h 2122526"/>
              <a:gd name="connsiteX196" fmla="*/ 5432760 w 12192002"/>
              <a:gd name="connsiteY196" fmla="*/ 25273 h 2122526"/>
              <a:gd name="connsiteX197" fmla="*/ 5470905 w 12192002"/>
              <a:gd name="connsiteY197" fmla="*/ 14020 h 2122526"/>
              <a:gd name="connsiteX198" fmla="*/ 5626960 w 12192002"/>
              <a:gd name="connsiteY198" fmla="*/ 0 h 2122526"/>
              <a:gd name="connsiteX0" fmla="*/ 5626960 w 12192002"/>
              <a:gd name="connsiteY0" fmla="*/ 0 h 2122526"/>
              <a:gd name="connsiteX1" fmla="*/ 5758918 w 12192002"/>
              <a:gd name="connsiteY1" fmla="*/ 1023 h 2122526"/>
              <a:gd name="connsiteX2" fmla="*/ 5957375 w 12192002"/>
              <a:gd name="connsiteY2" fmla="*/ 16715 h 2122526"/>
              <a:gd name="connsiteX3" fmla="*/ 6010090 w 12192002"/>
              <a:gd name="connsiteY3" fmla="*/ 20359 h 2122526"/>
              <a:gd name="connsiteX4" fmla="*/ 6041282 w 12192002"/>
              <a:gd name="connsiteY4" fmla="*/ 15266 h 2122526"/>
              <a:gd name="connsiteX5" fmla="*/ 6048637 w 12192002"/>
              <a:gd name="connsiteY5" fmla="*/ 6917 h 2122526"/>
              <a:gd name="connsiteX6" fmla="*/ 6068529 w 12192002"/>
              <a:gd name="connsiteY6" fmla="*/ 7600 h 2122526"/>
              <a:gd name="connsiteX7" fmla="*/ 6073847 w 12192002"/>
              <a:gd name="connsiteY7" fmla="*/ 6063 h 2122526"/>
              <a:gd name="connsiteX8" fmla="*/ 6168673 w 12192002"/>
              <a:gd name="connsiteY8" fmla="*/ 26525 h 2122526"/>
              <a:gd name="connsiteX9" fmla="*/ 6317559 w 12192002"/>
              <a:gd name="connsiteY9" fmla="*/ 28612 h 2122526"/>
              <a:gd name="connsiteX10" fmla="*/ 6549454 w 12192002"/>
              <a:gd name="connsiteY10" fmla="*/ 75412 h 2122526"/>
              <a:gd name="connsiteX11" fmla="*/ 6708221 w 12192002"/>
              <a:gd name="connsiteY11" fmla="*/ 104188 h 2122526"/>
              <a:gd name="connsiteX12" fmla="*/ 6904145 w 12192002"/>
              <a:gd name="connsiteY12" fmla="*/ 132143 h 2122526"/>
              <a:gd name="connsiteX13" fmla="*/ 7018495 w 12192002"/>
              <a:gd name="connsiteY13" fmla="*/ 161649 h 2122526"/>
              <a:gd name="connsiteX14" fmla="*/ 7096987 w 12192002"/>
              <a:gd name="connsiteY14" fmla="*/ 161275 h 2122526"/>
              <a:gd name="connsiteX15" fmla="*/ 7170807 w 12192002"/>
              <a:gd name="connsiteY15" fmla="*/ 173503 h 2122526"/>
              <a:gd name="connsiteX16" fmla="*/ 7197003 w 12192002"/>
              <a:gd name="connsiteY16" fmla="*/ 178151 h 2122526"/>
              <a:gd name="connsiteX17" fmla="*/ 7201101 w 12192002"/>
              <a:gd name="connsiteY17" fmla="*/ 183509 h 2122526"/>
              <a:gd name="connsiteX18" fmla="*/ 7218559 w 12192002"/>
              <a:gd name="connsiteY18" fmla="*/ 188059 h 2122526"/>
              <a:gd name="connsiteX19" fmla="*/ 7310852 w 12192002"/>
              <a:gd name="connsiteY19" fmla="*/ 213308 h 2122526"/>
              <a:gd name="connsiteX20" fmla="*/ 7312179 w 12192002"/>
              <a:gd name="connsiteY20" fmla="*/ 211866 h 2122526"/>
              <a:gd name="connsiteX21" fmla="*/ 7405390 w 12192002"/>
              <a:gd name="connsiteY21" fmla="*/ 202271 h 2122526"/>
              <a:gd name="connsiteX22" fmla="*/ 7495794 w 12192002"/>
              <a:gd name="connsiteY22" fmla="*/ 194166 h 2122526"/>
              <a:gd name="connsiteX23" fmla="*/ 7507039 w 12192002"/>
              <a:gd name="connsiteY23" fmla="*/ 196118 h 2122526"/>
              <a:gd name="connsiteX24" fmla="*/ 7507411 w 12192002"/>
              <a:gd name="connsiteY24" fmla="*/ 195791 h 2122526"/>
              <a:gd name="connsiteX25" fmla="*/ 7519570 w 12192002"/>
              <a:gd name="connsiteY25" fmla="*/ 197126 h 2122526"/>
              <a:gd name="connsiteX26" fmla="*/ 7527542 w 12192002"/>
              <a:gd name="connsiteY26" fmla="*/ 199679 h 2122526"/>
              <a:gd name="connsiteX27" fmla="*/ 7614346 w 12192002"/>
              <a:gd name="connsiteY27" fmla="*/ 205507 h 2122526"/>
              <a:gd name="connsiteX28" fmla="*/ 7718744 w 12192002"/>
              <a:gd name="connsiteY28" fmla="*/ 202036 h 2122526"/>
              <a:gd name="connsiteX29" fmla="*/ 7905407 w 12192002"/>
              <a:gd name="connsiteY29" fmla="*/ 227751 h 2122526"/>
              <a:gd name="connsiteX30" fmla="*/ 8090271 w 12192002"/>
              <a:gd name="connsiteY30" fmla="*/ 269724 h 2122526"/>
              <a:gd name="connsiteX31" fmla="*/ 8245834 w 12192002"/>
              <a:gd name="connsiteY31" fmla="*/ 315885 h 2122526"/>
              <a:gd name="connsiteX32" fmla="*/ 8252033 w 12192002"/>
              <a:gd name="connsiteY32" fmla="*/ 328877 h 2122526"/>
              <a:gd name="connsiteX33" fmla="*/ 8263376 w 12192002"/>
              <a:gd name="connsiteY33" fmla="*/ 338720 h 2122526"/>
              <a:gd name="connsiteX34" fmla="*/ 8266075 w 12192002"/>
              <a:gd name="connsiteY34" fmla="*/ 338490 h 2122526"/>
              <a:gd name="connsiteX35" fmla="*/ 8283149 w 12192002"/>
              <a:gd name="connsiteY35" fmla="*/ 345665 h 2122526"/>
              <a:gd name="connsiteX36" fmla="*/ 8284276 w 12192002"/>
              <a:gd name="connsiteY36" fmla="*/ 350108 h 2122526"/>
              <a:gd name="connsiteX37" fmla="*/ 8295173 w 12192002"/>
              <a:gd name="connsiteY37" fmla="*/ 355931 h 2122526"/>
              <a:gd name="connsiteX38" fmla="*/ 8314432 w 12192002"/>
              <a:gd name="connsiteY38" fmla="*/ 369826 h 2122526"/>
              <a:gd name="connsiteX39" fmla="*/ 8320104 w 12192002"/>
              <a:gd name="connsiteY39" fmla="*/ 370152 h 2122526"/>
              <a:gd name="connsiteX40" fmla="*/ 8352372 w 12192002"/>
              <a:gd name="connsiteY40" fmla="*/ 387570 h 2122526"/>
              <a:gd name="connsiteX41" fmla="*/ 8353799 w 12192002"/>
              <a:gd name="connsiteY41" fmla="*/ 386730 h 2122526"/>
              <a:gd name="connsiteX42" fmla="*/ 8367182 w 12192002"/>
              <a:gd name="connsiteY42" fmla="*/ 386924 h 2122526"/>
              <a:gd name="connsiteX43" fmla="*/ 8490249 w 12192002"/>
              <a:gd name="connsiteY43" fmla="*/ 400966 h 2122526"/>
              <a:gd name="connsiteX44" fmla="*/ 8497594 w 12192002"/>
              <a:gd name="connsiteY44" fmla="*/ 404016 h 2122526"/>
              <a:gd name="connsiteX45" fmla="*/ 8497968 w 12192002"/>
              <a:gd name="connsiteY45" fmla="*/ 403837 h 2122526"/>
              <a:gd name="connsiteX46" fmla="*/ 8506167 w 12192002"/>
              <a:gd name="connsiteY46" fmla="*/ 406575 h 2122526"/>
              <a:gd name="connsiteX47" fmla="*/ 8510983 w 12192002"/>
              <a:gd name="connsiteY47" fmla="*/ 409576 h 2122526"/>
              <a:gd name="connsiteX48" fmla="*/ 8525230 w 12192002"/>
              <a:gd name="connsiteY48" fmla="*/ 415491 h 2122526"/>
              <a:gd name="connsiteX49" fmla="*/ 8596071 w 12192002"/>
              <a:gd name="connsiteY49" fmla="*/ 400649 h 2122526"/>
              <a:gd name="connsiteX50" fmla="*/ 8707847 w 12192002"/>
              <a:gd name="connsiteY50" fmla="*/ 409221 h 2122526"/>
              <a:gd name="connsiteX51" fmla="*/ 8752444 w 12192002"/>
              <a:gd name="connsiteY51" fmla="*/ 411322 h 2122526"/>
              <a:gd name="connsiteX52" fmla="*/ 8928988 w 12192002"/>
              <a:gd name="connsiteY52" fmla="*/ 430554 h 2122526"/>
              <a:gd name="connsiteX53" fmla="*/ 8963048 w 12192002"/>
              <a:gd name="connsiteY53" fmla="*/ 427366 h 2122526"/>
              <a:gd name="connsiteX54" fmla="*/ 8968011 w 12192002"/>
              <a:gd name="connsiteY54" fmla="*/ 425141 h 2122526"/>
              <a:gd name="connsiteX55" fmla="*/ 8974337 w 12192002"/>
              <a:gd name="connsiteY55" fmla="*/ 424441 h 2122526"/>
              <a:gd name="connsiteX56" fmla="*/ 8990394 w 12192002"/>
              <a:gd name="connsiteY56" fmla="*/ 427667 h 2122526"/>
              <a:gd name="connsiteX57" fmla="*/ 8996232 w 12192002"/>
              <a:gd name="connsiteY57" fmla="*/ 429728 h 2122526"/>
              <a:gd name="connsiteX58" fmla="*/ 9005201 w 12192002"/>
              <a:gd name="connsiteY58" fmla="*/ 430939 h 2122526"/>
              <a:gd name="connsiteX59" fmla="*/ 9005486 w 12192002"/>
              <a:gd name="connsiteY59" fmla="*/ 430699 h 2122526"/>
              <a:gd name="connsiteX60" fmla="*/ 9053453 w 12192002"/>
              <a:gd name="connsiteY60" fmla="*/ 433984 h 2122526"/>
              <a:gd name="connsiteX61" fmla="*/ 9113812 w 12192002"/>
              <a:gd name="connsiteY61" fmla="*/ 425670 h 2122526"/>
              <a:gd name="connsiteX62" fmla="*/ 9137318 w 12192002"/>
              <a:gd name="connsiteY62" fmla="*/ 424304 h 2122526"/>
              <a:gd name="connsiteX63" fmla="*/ 9150210 w 12192002"/>
              <a:gd name="connsiteY63" fmla="*/ 422135 h 2122526"/>
              <a:gd name="connsiteX64" fmla="*/ 9151232 w 12192002"/>
              <a:gd name="connsiteY64" fmla="*/ 421070 h 2122526"/>
              <a:gd name="connsiteX65" fmla="*/ 9189246 w 12192002"/>
              <a:gd name="connsiteY65" fmla="*/ 432272 h 2122526"/>
              <a:gd name="connsiteX66" fmla="*/ 9194810 w 12192002"/>
              <a:gd name="connsiteY66" fmla="*/ 441511 h 2122526"/>
              <a:gd name="connsiteX67" fmla="*/ 9231370 w 12192002"/>
              <a:gd name="connsiteY67" fmla="*/ 451590 h 2122526"/>
              <a:gd name="connsiteX68" fmla="*/ 9343052 w 12192002"/>
              <a:gd name="connsiteY68" fmla="*/ 503495 h 2122526"/>
              <a:gd name="connsiteX69" fmla="*/ 9584507 w 12192002"/>
              <a:gd name="connsiteY69" fmla="*/ 549197 h 2122526"/>
              <a:gd name="connsiteX70" fmla="*/ 9728309 w 12192002"/>
              <a:gd name="connsiteY70" fmla="*/ 560617 h 2122526"/>
              <a:gd name="connsiteX71" fmla="*/ 9847792 w 12192002"/>
              <a:gd name="connsiteY71" fmla="*/ 580824 h 2122526"/>
              <a:gd name="connsiteX72" fmla="*/ 9960019 w 12192002"/>
              <a:gd name="connsiteY72" fmla="*/ 587592 h 2122526"/>
              <a:gd name="connsiteX73" fmla="*/ 10039240 w 12192002"/>
              <a:gd name="connsiteY73" fmla="*/ 603107 h 2122526"/>
              <a:gd name="connsiteX74" fmla="*/ 10082169 w 12192002"/>
              <a:gd name="connsiteY74" fmla="*/ 601443 h 2122526"/>
              <a:gd name="connsiteX75" fmla="*/ 10126500 w 12192002"/>
              <a:gd name="connsiteY75" fmla="*/ 603538 h 2122526"/>
              <a:gd name="connsiteX76" fmla="*/ 10261101 w 12192002"/>
              <a:gd name="connsiteY76" fmla="*/ 615053 h 2122526"/>
              <a:gd name="connsiteX77" fmla="*/ 10336855 w 12192002"/>
              <a:gd name="connsiteY77" fmla="*/ 624804 h 2122526"/>
              <a:gd name="connsiteX78" fmla="*/ 10383868 w 12192002"/>
              <a:gd name="connsiteY78" fmla="*/ 625415 h 2122526"/>
              <a:gd name="connsiteX79" fmla="*/ 10445984 w 12192002"/>
              <a:gd name="connsiteY79" fmla="*/ 629262 h 2122526"/>
              <a:gd name="connsiteX80" fmla="*/ 10519280 w 12192002"/>
              <a:gd name="connsiteY80" fmla="*/ 631320 h 2122526"/>
              <a:gd name="connsiteX81" fmla="*/ 10644619 w 12192002"/>
              <a:gd name="connsiteY81" fmla="*/ 651566 h 2122526"/>
              <a:gd name="connsiteX82" fmla="*/ 10857724 w 12192002"/>
              <a:gd name="connsiteY82" fmla="*/ 712684 h 2122526"/>
              <a:gd name="connsiteX83" fmla="*/ 10951063 w 12192002"/>
              <a:gd name="connsiteY83" fmla="*/ 725767 h 2122526"/>
              <a:gd name="connsiteX84" fmla="*/ 11030956 w 12192002"/>
              <a:gd name="connsiteY84" fmla="*/ 721011 h 2122526"/>
              <a:gd name="connsiteX85" fmla="*/ 11085938 w 12192002"/>
              <a:gd name="connsiteY85" fmla="*/ 723892 h 2122526"/>
              <a:gd name="connsiteX86" fmla="*/ 11143411 w 12192002"/>
              <a:gd name="connsiteY86" fmla="*/ 733141 h 2122526"/>
              <a:gd name="connsiteX87" fmla="*/ 11195087 w 12192002"/>
              <a:gd name="connsiteY87" fmla="*/ 732494 h 2122526"/>
              <a:gd name="connsiteX88" fmla="*/ 11273972 w 12192002"/>
              <a:gd name="connsiteY88" fmla="*/ 729660 h 2122526"/>
              <a:gd name="connsiteX89" fmla="*/ 11369715 w 12192002"/>
              <a:gd name="connsiteY89" fmla="*/ 813181 h 2122526"/>
              <a:gd name="connsiteX90" fmla="*/ 11462695 w 12192002"/>
              <a:gd name="connsiteY90" fmla="*/ 874654 h 2122526"/>
              <a:gd name="connsiteX91" fmla="*/ 11564181 w 12192002"/>
              <a:gd name="connsiteY91" fmla="*/ 888450 h 2122526"/>
              <a:gd name="connsiteX92" fmla="*/ 11684760 w 12192002"/>
              <a:gd name="connsiteY92" fmla="*/ 929360 h 2122526"/>
              <a:gd name="connsiteX93" fmla="*/ 11744187 w 12192002"/>
              <a:gd name="connsiteY93" fmla="*/ 984253 h 2122526"/>
              <a:gd name="connsiteX94" fmla="*/ 11834979 w 12192002"/>
              <a:gd name="connsiteY94" fmla="*/ 1013094 h 2122526"/>
              <a:gd name="connsiteX95" fmla="*/ 11933790 w 12192002"/>
              <a:gd name="connsiteY95" fmla="*/ 990933 h 2122526"/>
              <a:gd name="connsiteX96" fmla="*/ 12084140 w 12192002"/>
              <a:gd name="connsiteY96" fmla="*/ 1007396 h 2122526"/>
              <a:gd name="connsiteX97" fmla="*/ 12140863 w 12192002"/>
              <a:gd name="connsiteY97" fmla="*/ 1035036 h 2122526"/>
              <a:gd name="connsiteX98" fmla="*/ 12192002 w 12192002"/>
              <a:gd name="connsiteY98" fmla="*/ 1015838 h 2122526"/>
              <a:gd name="connsiteX99" fmla="*/ 12192002 w 12192002"/>
              <a:gd name="connsiteY99" fmla="*/ 1955549 h 2122526"/>
              <a:gd name="connsiteX100" fmla="*/ 12192000 w 12192002"/>
              <a:gd name="connsiteY100" fmla="*/ 1955549 h 2122526"/>
              <a:gd name="connsiteX101" fmla="*/ 12192000 w 12192002"/>
              <a:gd name="connsiteY101" fmla="*/ 2122526 h 2122526"/>
              <a:gd name="connsiteX102" fmla="*/ 0 w 12192002"/>
              <a:gd name="connsiteY102" fmla="*/ 2122526 h 2122526"/>
              <a:gd name="connsiteX103" fmla="*/ 0 w 12192002"/>
              <a:gd name="connsiteY103" fmla="*/ 1348327 h 2122526"/>
              <a:gd name="connsiteX104" fmla="*/ 2 w 12192002"/>
              <a:gd name="connsiteY104" fmla="*/ 1348327 h 2122526"/>
              <a:gd name="connsiteX105" fmla="*/ 2 w 12192002"/>
              <a:gd name="connsiteY105" fmla="*/ 592017 h 2122526"/>
              <a:gd name="connsiteX106" fmla="*/ 15526 w 12192002"/>
              <a:gd name="connsiteY106" fmla="*/ 586548 h 2122526"/>
              <a:gd name="connsiteX107" fmla="*/ 118381 w 12192002"/>
              <a:gd name="connsiteY107" fmla="*/ 583692 h 2122526"/>
              <a:gd name="connsiteX108" fmla="*/ 292435 w 12192002"/>
              <a:gd name="connsiteY108" fmla="*/ 531887 h 2122526"/>
              <a:gd name="connsiteX109" fmla="*/ 404015 w 12192002"/>
              <a:gd name="connsiteY109" fmla="*/ 511191 h 2122526"/>
              <a:gd name="connsiteX110" fmla="*/ 445099 w 12192002"/>
              <a:gd name="connsiteY110" fmla="*/ 505368 h 2122526"/>
              <a:gd name="connsiteX111" fmla="*/ 571717 w 12192002"/>
              <a:gd name="connsiteY111" fmla="*/ 467338 h 2122526"/>
              <a:gd name="connsiteX112" fmla="*/ 578535 w 12192002"/>
              <a:gd name="connsiteY112" fmla="*/ 467527 h 2122526"/>
              <a:gd name="connsiteX113" fmla="*/ 596792 w 12192002"/>
              <a:gd name="connsiteY113" fmla="*/ 464875 h 2122526"/>
              <a:gd name="connsiteX114" fmla="*/ 708875 w 12192002"/>
              <a:gd name="connsiteY114" fmla="*/ 422017 h 2122526"/>
              <a:gd name="connsiteX115" fmla="*/ 719742 w 12192002"/>
              <a:gd name="connsiteY115" fmla="*/ 416340 h 2122526"/>
              <a:gd name="connsiteX116" fmla="*/ 720047 w 12192002"/>
              <a:gd name="connsiteY116" fmla="*/ 415078 h 2122526"/>
              <a:gd name="connsiteX117" fmla="*/ 763053 w 12192002"/>
              <a:gd name="connsiteY117" fmla="*/ 414307 h 2122526"/>
              <a:gd name="connsiteX118" fmla="*/ 767901 w 12192002"/>
              <a:gd name="connsiteY118" fmla="*/ 412086 h 2122526"/>
              <a:gd name="connsiteX119" fmla="*/ 797041 w 12192002"/>
              <a:gd name="connsiteY119" fmla="*/ 414293 h 2122526"/>
              <a:gd name="connsiteX120" fmla="*/ 811506 w 12192002"/>
              <a:gd name="connsiteY120" fmla="*/ 413988 h 2122526"/>
              <a:gd name="connsiteX121" fmla="*/ 816809 w 12192002"/>
              <a:gd name="connsiteY121" fmla="*/ 416882 h 2122526"/>
              <a:gd name="connsiteX122" fmla="*/ 837540 w 12192002"/>
              <a:gd name="connsiteY122" fmla="*/ 414918 h 2122526"/>
              <a:gd name="connsiteX123" fmla="*/ 858269 w 12192002"/>
              <a:gd name="connsiteY123" fmla="*/ 416131 h 2122526"/>
              <a:gd name="connsiteX124" fmla="*/ 948732 w 12192002"/>
              <a:gd name="connsiteY124" fmla="*/ 404293 h 2122526"/>
              <a:gd name="connsiteX125" fmla="*/ 1149979 w 12192002"/>
              <a:gd name="connsiteY125" fmla="*/ 406698 h 2122526"/>
              <a:gd name="connsiteX126" fmla="*/ 1496110 w 12192002"/>
              <a:gd name="connsiteY126" fmla="*/ 357263 h 2122526"/>
              <a:gd name="connsiteX127" fmla="*/ 1608669 w 12192002"/>
              <a:gd name="connsiteY127" fmla="*/ 331673 h 2122526"/>
              <a:gd name="connsiteX128" fmla="*/ 1675071 w 12192002"/>
              <a:gd name="connsiteY128" fmla="*/ 324776 h 2122526"/>
              <a:gd name="connsiteX129" fmla="*/ 1738204 w 12192002"/>
              <a:gd name="connsiteY129" fmla="*/ 308427 h 2122526"/>
              <a:gd name="connsiteX130" fmla="*/ 1786655 w 12192002"/>
              <a:gd name="connsiteY130" fmla="*/ 303376 h 2122526"/>
              <a:gd name="connsiteX131" fmla="*/ 1873080 w 12192002"/>
              <a:gd name="connsiteY131" fmla="*/ 330998 h 2122526"/>
              <a:gd name="connsiteX132" fmla="*/ 1921650 w 12192002"/>
              <a:gd name="connsiteY132" fmla="*/ 332593 h 2122526"/>
              <a:gd name="connsiteX133" fmla="*/ 1928172 w 12192002"/>
              <a:gd name="connsiteY133" fmla="*/ 327762 h 2122526"/>
              <a:gd name="connsiteX134" fmla="*/ 1997356 w 12192002"/>
              <a:gd name="connsiteY134" fmla="*/ 349707 h 2122526"/>
              <a:gd name="connsiteX135" fmla="*/ 2094665 w 12192002"/>
              <a:gd name="connsiteY135" fmla="*/ 341687 h 2122526"/>
              <a:gd name="connsiteX136" fmla="*/ 2208578 w 12192002"/>
              <a:gd name="connsiteY136" fmla="*/ 324976 h 2122526"/>
              <a:gd name="connsiteX137" fmla="*/ 2315112 w 12192002"/>
              <a:gd name="connsiteY137" fmla="*/ 319743 h 2122526"/>
              <a:gd name="connsiteX138" fmla="*/ 2443255 w 12192002"/>
              <a:gd name="connsiteY138" fmla="*/ 328210 h 2122526"/>
              <a:gd name="connsiteX139" fmla="*/ 2587906 w 12192002"/>
              <a:gd name="connsiteY139" fmla="*/ 322233 h 2122526"/>
              <a:gd name="connsiteX140" fmla="*/ 2646527 w 12192002"/>
              <a:gd name="connsiteY140" fmla="*/ 315870 h 2122526"/>
              <a:gd name="connsiteX141" fmla="*/ 2781569 w 12192002"/>
              <a:gd name="connsiteY141" fmla="*/ 326406 h 2122526"/>
              <a:gd name="connsiteX142" fmla="*/ 3030291 w 12192002"/>
              <a:gd name="connsiteY142" fmla="*/ 348227 h 2122526"/>
              <a:gd name="connsiteX143" fmla="*/ 3142556 w 12192002"/>
              <a:gd name="connsiteY143" fmla="*/ 350870 h 2122526"/>
              <a:gd name="connsiteX144" fmla="*/ 3262356 w 12192002"/>
              <a:gd name="connsiteY144" fmla="*/ 358645 h 2122526"/>
              <a:gd name="connsiteX145" fmla="*/ 3341698 w 12192002"/>
              <a:gd name="connsiteY145" fmla="*/ 364522 h 2122526"/>
              <a:gd name="connsiteX146" fmla="*/ 3344026 w 12192002"/>
              <a:gd name="connsiteY146" fmla="*/ 363547 h 2122526"/>
              <a:gd name="connsiteX147" fmla="*/ 3363888 w 12192002"/>
              <a:gd name="connsiteY147" fmla="*/ 365229 h 2122526"/>
              <a:gd name="connsiteX148" fmla="*/ 3400728 w 12192002"/>
              <a:gd name="connsiteY148" fmla="*/ 382181 h 2122526"/>
              <a:gd name="connsiteX149" fmla="*/ 3473223 w 12192002"/>
              <a:gd name="connsiteY149" fmla="*/ 370133 h 2122526"/>
              <a:gd name="connsiteX150" fmla="*/ 3536135 w 12192002"/>
              <a:gd name="connsiteY150" fmla="*/ 366472 h 2122526"/>
              <a:gd name="connsiteX151" fmla="*/ 3585978 w 12192002"/>
              <a:gd name="connsiteY151" fmla="*/ 356773 h 2122526"/>
              <a:gd name="connsiteX152" fmla="*/ 3594501 w 12192002"/>
              <a:gd name="connsiteY152" fmla="*/ 357463 h 2122526"/>
              <a:gd name="connsiteX153" fmla="*/ 3594736 w 12192002"/>
              <a:gd name="connsiteY153" fmla="*/ 357194 h 2122526"/>
              <a:gd name="connsiteX154" fmla="*/ 3603855 w 12192002"/>
              <a:gd name="connsiteY154" fmla="*/ 357358 h 2122526"/>
              <a:gd name="connsiteX155" fmla="*/ 3610035 w 12192002"/>
              <a:gd name="connsiteY155" fmla="*/ 358720 h 2122526"/>
              <a:gd name="connsiteX156" fmla="*/ 3682513 w 12192002"/>
              <a:gd name="connsiteY156" fmla="*/ 326449 h 2122526"/>
              <a:gd name="connsiteX157" fmla="*/ 3789760 w 12192002"/>
              <a:gd name="connsiteY157" fmla="*/ 302526 h 2122526"/>
              <a:gd name="connsiteX158" fmla="*/ 3897275 w 12192002"/>
              <a:gd name="connsiteY158" fmla="*/ 282288 h 2122526"/>
              <a:gd name="connsiteX159" fmla="*/ 3936846 w 12192002"/>
              <a:gd name="connsiteY159" fmla="*/ 276633 h 2122526"/>
              <a:gd name="connsiteX160" fmla="*/ 4004538 w 12192002"/>
              <a:gd name="connsiteY160" fmla="*/ 259176 h 2122526"/>
              <a:gd name="connsiteX161" fmla="*/ 4033778 w 12192002"/>
              <a:gd name="connsiteY161" fmla="*/ 246608 h 2122526"/>
              <a:gd name="connsiteX162" fmla="*/ 4035363 w 12192002"/>
              <a:gd name="connsiteY162" fmla="*/ 246843 h 2122526"/>
              <a:gd name="connsiteX163" fmla="*/ 4036996 w 12192002"/>
              <a:gd name="connsiteY163" fmla="*/ 243176 h 2122526"/>
              <a:gd name="connsiteX164" fmla="*/ 4042364 w 12192002"/>
              <a:gd name="connsiteY164" fmla="*/ 240742 h 2122526"/>
              <a:gd name="connsiteX165" fmla="*/ 4058954 w 12192002"/>
              <a:gd name="connsiteY165" fmla="*/ 239121 h 2122526"/>
              <a:gd name="connsiteX166" fmla="*/ 4065510 w 12192002"/>
              <a:gd name="connsiteY166" fmla="*/ 239339 h 2122526"/>
              <a:gd name="connsiteX167" fmla="*/ 4074427 w 12192002"/>
              <a:gd name="connsiteY167" fmla="*/ 237895 h 2122526"/>
              <a:gd name="connsiteX168" fmla="*/ 4074546 w 12192002"/>
              <a:gd name="connsiteY168" fmla="*/ 237596 h 2122526"/>
              <a:gd name="connsiteX169" fmla="*/ 4083097 w 12192002"/>
              <a:gd name="connsiteY169" fmla="*/ 236761 h 2122526"/>
              <a:gd name="connsiteX170" fmla="*/ 4142745 w 12192002"/>
              <a:gd name="connsiteY170" fmla="*/ 210228 h 2122526"/>
              <a:gd name="connsiteX171" fmla="*/ 4191248 w 12192002"/>
              <a:gd name="connsiteY171" fmla="*/ 194363 h 2122526"/>
              <a:gd name="connsiteX172" fmla="*/ 4201744 w 12192002"/>
              <a:gd name="connsiteY172" fmla="*/ 188729 h 2122526"/>
              <a:gd name="connsiteX173" fmla="*/ 4202048 w 12192002"/>
              <a:gd name="connsiteY173" fmla="*/ 187470 h 2122526"/>
              <a:gd name="connsiteX174" fmla="*/ 4248116 w 12192002"/>
              <a:gd name="connsiteY174" fmla="*/ 184675 h 2122526"/>
              <a:gd name="connsiteX175" fmla="*/ 4276141 w 12192002"/>
              <a:gd name="connsiteY175" fmla="*/ 186999 h 2122526"/>
              <a:gd name="connsiteX176" fmla="*/ 4290062 w 12192002"/>
              <a:gd name="connsiteY176" fmla="*/ 186753 h 2122526"/>
              <a:gd name="connsiteX177" fmla="*/ 4295143 w 12192002"/>
              <a:gd name="connsiteY177" fmla="*/ 189670 h 2122526"/>
              <a:gd name="connsiteX178" fmla="*/ 4315108 w 12192002"/>
              <a:gd name="connsiteY178" fmla="*/ 187791 h 2122526"/>
              <a:gd name="connsiteX179" fmla="*/ 4316965 w 12192002"/>
              <a:gd name="connsiteY179" fmla="*/ 186450 h 2122526"/>
              <a:gd name="connsiteX180" fmla="*/ 4335046 w 12192002"/>
              <a:gd name="connsiteY180" fmla="*/ 189089 h 2122526"/>
              <a:gd name="connsiteX181" fmla="*/ 4372883 w 12192002"/>
              <a:gd name="connsiteY181" fmla="*/ 199670 h 2122526"/>
              <a:gd name="connsiteX182" fmla="*/ 4515813 w 12192002"/>
              <a:gd name="connsiteY182" fmla="*/ 181068 h 2122526"/>
              <a:gd name="connsiteX183" fmla="*/ 4715526 w 12192002"/>
              <a:gd name="connsiteY183" fmla="*/ 171166 h 2122526"/>
              <a:gd name="connsiteX184" fmla="*/ 4762447 w 12192002"/>
              <a:gd name="connsiteY184" fmla="*/ 162678 h 2122526"/>
              <a:gd name="connsiteX185" fmla="*/ 4840439 w 12192002"/>
              <a:gd name="connsiteY185" fmla="*/ 134910 h 2122526"/>
              <a:gd name="connsiteX186" fmla="*/ 5011513 w 12192002"/>
              <a:gd name="connsiteY186" fmla="*/ 110893 h 2122526"/>
              <a:gd name="connsiteX187" fmla="*/ 5065790 w 12192002"/>
              <a:gd name="connsiteY187" fmla="*/ 94512 h 2122526"/>
              <a:gd name="connsiteX188" fmla="*/ 5121659 w 12192002"/>
              <a:gd name="connsiteY188" fmla="*/ 101083 h 2122526"/>
              <a:gd name="connsiteX189" fmla="*/ 5139595 w 12192002"/>
              <a:gd name="connsiteY189" fmla="*/ 90230 h 2122526"/>
              <a:gd name="connsiteX190" fmla="*/ 5142598 w 12192002"/>
              <a:gd name="connsiteY190" fmla="*/ 88129 h 2122526"/>
              <a:gd name="connsiteX191" fmla="*/ 5156554 w 12192002"/>
              <a:gd name="connsiteY191" fmla="*/ 84729 h 2122526"/>
              <a:gd name="connsiteX192" fmla="*/ 5174660 w 12192002"/>
              <a:gd name="connsiteY192" fmla="*/ 77506 h 2122526"/>
              <a:gd name="connsiteX193" fmla="*/ 5222961 w 12192002"/>
              <a:gd name="connsiteY193" fmla="*/ 74516 h 2122526"/>
              <a:gd name="connsiteX194" fmla="*/ 5261763 w 12192002"/>
              <a:gd name="connsiteY194" fmla="*/ 63392 h 2122526"/>
              <a:gd name="connsiteX195" fmla="*/ 5381667 w 12192002"/>
              <a:gd name="connsiteY195" fmla="*/ 42975 h 2122526"/>
              <a:gd name="connsiteX196" fmla="*/ 5432760 w 12192002"/>
              <a:gd name="connsiteY196" fmla="*/ 25273 h 2122526"/>
              <a:gd name="connsiteX197" fmla="*/ 5470905 w 12192002"/>
              <a:gd name="connsiteY197" fmla="*/ 14020 h 2122526"/>
              <a:gd name="connsiteX198" fmla="*/ 5626960 w 12192002"/>
              <a:gd name="connsiteY198" fmla="*/ 0 h 2122526"/>
              <a:gd name="connsiteX0" fmla="*/ 5626960 w 12192002"/>
              <a:gd name="connsiteY0" fmla="*/ 0 h 2122526"/>
              <a:gd name="connsiteX1" fmla="*/ 5758918 w 12192002"/>
              <a:gd name="connsiteY1" fmla="*/ 1023 h 2122526"/>
              <a:gd name="connsiteX2" fmla="*/ 5957375 w 12192002"/>
              <a:gd name="connsiteY2" fmla="*/ 16715 h 2122526"/>
              <a:gd name="connsiteX3" fmla="*/ 6010090 w 12192002"/>
              <a:gd name="connsiteY3" fmla="*/ 20359 h 2122526"/>
              <a:gd name="connsiteX4" fmla="*/ 6041282 w 12192002"/>
              <a:gd name="connsiteY4" fmla="*/ 15266 h 2122526"/>
              <a:gd name="connsiteX5" fmla="*/ 6048637 w 12192002"/>
              <a:gd name="connsiteY5" fmla="*/ 6917 h 2122526"/>
              <a:gd name="connsiteX6" fmla="*/ 6068529 w 12192002"/>
              <a:gd name="connsiteY6" fmla="*/ 7600 h 2122526"/>
              <a:gd name="connsiteX7" fmla="*/ 6073847 w 12192002"/>
              <a:gd name="connsiteY7" fmla="*/ 6063 h 2122526"/>
              <a:gd name="connsiteX8" fmla="*/ 6168673 w 12192002"/>
              <a:gd name="connsiteY8" fmla="*/ 26525 h 2122526"/>
              <a:gd name="connsiteX9" fmla="*/ 6317559 w 12192002"/>
              <a:gd name="connsiteY9" fmla="*/ 28612 h 2122526"/>
              <a:gd name="connsiteX10" fmla="*/ 6549454 w 12192002"/>
              <a:gd name="connsiteY10" fmla="*/ 75412 h 2122526"/>
              <a:gd name="connsiteX11" fmla="*/ 6708221 w 12192002"/>
              <a:gd name="connsiteY11" fmla="*/ 104188 h 2122526"/>
              <a:gd name="connsiteX12" fmla="*/ 6904145 w 12192002"/>
              <a:gd name="connsiteY12" fmla="*/ 132143 h 2122526"/>
              <a:gd name="connsiteX13" fmla="*/ 7018495 w 12192002"/>
              <a:gd name="connsiteY13" fmla="*/ 161649 h 2122526"/>
              <a:gd name="connsiteX14" fmla="*/ 7096987 w 12192002"/>
              <a:gd name="connsiteY14" fmla="*/ 161275 h 2122526"/>
              <a:gd name="connsiteX15" fmla="*/ 7170807 w 12192002"/>
              <a:gd name="connsiteY15" fmla="*/ 173503 h 2122526"/>
              <a:gd name="connsiteX16" fmla="*/ 7197003 w 12192002"/>
              <a:gd name="connsiteY16" fmla="*/ 178151 h 2122526"/>
              <a:gd name="connsiteX17" fmla="*/ 7201101 w 12192002"/>
              <a:gd name="connsiteY17" fmla="*/ 183509 h 2122526"/>
              <a:gd name="connsiteX18" fmla="*/ 7218559 w 12192002"/>
              <a:gd name="connsiteY18" fmla="*/ 188059 h 2122526"/>
              <a:gd name="connsiteX19" fmla="*/ 7310852 w 12192002"/>
              <a:gd name="connsiteY19" fmla="*/ 213308 h 2122526"/>
              <a:gd name="connsiteX20" fmla="*/ 7312179 w 12192002"/>
              <a:gd name="connsiteY20" fmla="*/ 211866 h 2122526"/>
              <a:gd name="connsiteX21" fmla="*/ 7405390 w 12192002"/>
              <a:gd name="connsiteY21" fmla="*/ 202271 h 2122526"/>
              <a:gd name="connsiteX22" fmla="*/ 7495794 w 12192002"/>
              <a:gd name="connsiteY22" fmla="*/ 194166 h 2122526"/>
              <a:gd name="connsiteX23" fmla="*/ 7507039 w 12192002"/>
              <a:gd name="connsiteY23" fmla="*/ 196118 h 2122526"/>
              <a:gd name="connsiteX24" fmla="*/ 7507411 w 12192002"/>
              <a:gd name="connsiteY24" fmla="*/ 195791 h 2122526"/>
              <a:gd name="connsiteX25" fmla="*/ 7519570 w 12192002"/>
              <a:gd name="connsiteY25" fmla="*/ 197126 h 2122526"/>
              <a:gd name="connsiteX26" fmla="*/ 7527542 w 12192002"/>
              <a:gd name="connsiteY26" fmla="*/ 199679 h 2122526"/>
              <a:gd name="connsiteX27" fmla="*/ 7614346 w 12192002"/>
              <a:gd name="connsiteY27" fmla="*/ 205507 h 2122526"/>
              <a:gd name="connsiteX28" fmla="*/ 7718744 w 12192002"/>
              <a:gd name="connsiteY28" fmla="*/ 202036 h 2122526"/>
              <a:gd name="connsiteX29" fmla="*/ 7905407 w 12192002"/>
              <a:gd name="connsiteY29" fmla="*/ 227751 h 2122526"/>
              <a:gd name="connsiteX30" fmla="*/ 8090271 w 12192002"/>
              <a:gd name="connsiteY30" fmla="*/ 269724 h 2122526"/>
              <a:gd name="connsiteX31" fmla="*/ 8245834 w 12192002"/>
              <a:gd name="connsiteY31" fmla="*/ 315885 h 2122526"/>
              <a:gd name="connsiteX32" fmla="*/ 8252033 w 12192002"/>
              <a:gd name="connsiteY32" fmla="*/ 328877 h 2122526"/>
              <a:gd name="connsiteX33" fmla="*/ 8263376 w 12192002"/>
              <a:gd name="connsiteY33" fmla="*/ 338720 h 2122526"/>
              <a:gd name="connsiteX34" fmla="*/ 8266075 w 12192002"/>
              <a:gd name="connsiteY34" fmla="*/ 338490 h 2122526"/>
              <a:gd name="connsiteX35" fmla="*/ 8283149 w 12192002"/>
              <a:gd name="connsiteY35" fmla="*/ 345665 h 2122526"/>
              <a:gd name="connsiteX36" fmla="*/ 8284276 w 12192002"/>
              <a:gd name="connsiteY36" fmla="*/ 350108 h 2122526"/>
              <a:gd name="connsiteX37" fmla="*/ 8295173 w 12192002"/>
              <a:gd name="connsiteY37" fmla="*/ 355931 h 2122526"/>
              <a:gd name="connsiteX38" fmla="*/ 8314432 w 12192002"/>
              <a:gd name="connsiteY38" fmla="*/ 369826 h 2122526"/>
              <a:gd name="connsiteX39" fmla="*/ 8320104 w 12192002"/>
              <a:gd name="connsiteY39" fmla="*/ 370152 h 2122526"/>
              <a:gd name="connsiteX40" fmla="*/ 8352372 w 12192002"/>
              <a:gd name="connsiteY40" fmla="*/ 387570 h 2122526"/>
              <a:gd name="connsiteX41" fmla="*/ 8353799 w 12192002"/>
              <a:gd name="connsiteY41" fmla="*/ 386730 h 2122526"/>
              <a:gd name="connsiteX42" fmla="*/ 8367182 w 12192002"/>
              <a:gd name="connsiteY42" fmla="*/ 386924 h 2122526"/>
              <a:gd name="connsiteX43" fmla="*/ 8490249 w 12192002"/>
              <a:gd name="connsiteY43" fmla="*/ 400966 h 2122526"/>
              <a:gd name="connsiteX44" fmla="*/ 8497594 w 12192002"/>
              <a:gd name="connsiteY44" fmla="*/ 404016 h 2122526"/>
              <a:gd name="connsiteX45" fmla="*/ 8497968 w 12192002"/>
              <a:gd name="connsiteY45" fmla="*/ 403837 h 2122526"/>
              <a:gd name="connsiteX46" fmla="*/ 8506167 w 12192002"/>
              <a:gd name="connsiteY46" fmla="*/ 406575 h 2122526"/>
              <a:gd name="connsiteX47" fmla="*/ 8510983 w 12192002"/>
              <a:gd name="connsiteY47" fmla="*/ 409576 h 2122526"/>
              <a:gd name="connsiteX48" fmla="*/ 8525230 w 12192002"/>
              <a:gd name="connsiteY48" fmla="*/ 415491 h 2122526"/>
              <a:gd name="connsiteX49" fmla="*/ 8596071 w 12192002"/>
              <a:gd name="connsiteY49" fmla="*/ 400649 h 2122526"/>
              <a:gd name="connsiteX50" fmla="*/ 8707847 w 12192002"/>
              <a:gd name="connsiteY50" fmla="*/ 409221 h 2122526"/>
              <a:gd name="connsiteX51" fmla="*/ 8752444 w 12192002"/>
              <a:gd name="connsiteY51" fmla="*/ 411322 h 2122526"/>
              <a:gd name="connsiteX52" fmla="*/ 8928988 w 12192002"/>
              <a:gd name="connsiteY52" fmla="*/ 430554 h 2122526"/>
              <a:gd name="connsiteX53" fmla="*/ 8963048 w 12192002"/>
              <a:gd name="connsiteY53" fmla="*/ 427366 h 2122526"/>
              <a:gd name="connsiteX54" fmla="*/ 8968011 w 12192002"/>
              <a:gd name="connsiteY54" fmla="*/ 425141 h 2122526"/>
              <a:gd name="connsiteX55" fmla="*/ 8974337 w 12192002"/>
              <a:gd name="connsiteY55" fmla="*/ 424441 h 2122526"/>
              <a:gd name="connsiteX56" fmla="*/ 8990394 w 12192002"/>
              <a:gd name="connsiteY56" fmla="*/ 427667 h 2122526"/>
              <a:gd name="connsiteX57" fmla="*/ 8996232 w 12192002"/>
              <a:gd name="connsiteY57" fmla="*/ 429728 h 2122526"/>
              <a:gd name="connsiteX58" fmla="*/ 9005201 w 12192002"/>
              <a:gd name="connsiteY58" fmla="*/ 430939 h 2122526"/>
              <a:gd name="connsiteX59" fmla="*/ 9005486 w 12192002"/>
              <a:gd name="connsiteY59" fmla="*/ 430699 h 2122526"/>
              <a:gd name="connsiteX60" fmla="*/ 9053453 w 12192002"/>
              <a:gd name="connsiteY60" fmla="*/ 433984 h 2122526"/>
              <a:gd name="connsiteX61" fmla="*/ 9113812 w 12192002"/>
              <a:gd name="connsiteY61" fmla="*/ 425670 h 2122526"/>
              <a:gd name="connsiteX62" fmla="*/ 9137318 w 12192002"/>
              <a:gd name="connsiteY62" fmla="*/ 424304 h 2122526"/>
              <a:gd name="connsiteX63" fmla="*/ 9150210 w 12192002"/>
              <a:gd name="connsiteY63" fmla="*/ 422135 h 2122526"/>
              <a:gd name="connsiteX64" fmla="*/ 9151232 w 12192002"/>
              <a:gd name="connsiteY64" fmla="*/ 421070 h 2122526"/>
              <a:gd name="connsiteX65" fmla="*/ 9189246 w 12192002"/>
              <a:gd name="connsiteY65" fmla="*/ 432272 h 2122526"/>
              <a:gd name="connsiteX66" fmla="*/ 9194810 w 12192002"/>
              <a:gd name="connsiteY66" fmla="*/ 441511 h 2122526"/>
              <a:gd name="connsiteX67" fmla="*/ 9231370 w 12192002"/>
              <a:gd name="connsiteY67" fmla="*/ 451590 h 2122526"/>
              <a:gd name="connsiteX68" fmla="*/ 9343052 w 12192002"/>
              <a:gd name="connsiteY68" fmla="*/ 503495 h 2122526"/>
              <a:gd name="connsiteX69" fmla="*/ 9584507 w 12192002"/>
              <a:gd name="connsiteY69" fmla="*/ 549197 h 2122526"/>
              <a:gd name="connsiteX70" fmla="*/ 9728309 w 12192002"/>
              <a:gd name="connsiteY70" fmla="*/ 560617 h 2122526"/>
              <a:gd name="connsiteX71" fmla="*/ 9847792 w 12192002"/>
              <a:gd name="connsiteY71" fmla="*/ 580824 h 2122526"/>
              <a:gd name="connsiteX72" fmla="*/ 9960019 w 12192002"/>
              <a:gd name="connsiteY72" fmla="*/ 587592 h 2122526"/>
              <a:gd name="connsiteX73" fmla="*/ 10039240 w 12192002"/>
              <a:gd name="connsiteY73" fmla="*/ 603107 h 2122526"/>
              <a:gd name="connsiteX74" fmla="*/ 10082169 w 12192002"/>
              <a:gd name="connsiteY74" fmla="*/ 601443 h 2122526"/>
              <a:gd name="connsiteX75" fmla="*/ 10126500 w 12192002"/>
              <a:gd name="connsiteY75" fmla="*/ 603538 h 2122526"/>
              <a:gd name="connsiteX76" fmla="*/ 10261101 w 12192002"/>
              <a:gd name="connsiteY76" fmla="*/ 615053 h 2122526"/>
              <a:gd name="connsiteX77" fmla="*/ 10336855 w 12192002"/>
              <a:gd name="connsiteY77" fmla="*/ 624804 h 2122526"/>
              <a:gd name="connsiteX78" fmla="*/ 10383868 w 12192002"/>
              <a:gd name="connsiteY78" fmla="*/ 625415 h 2122526"/>
              <a:gd name="connsiteX79" fmla="*/ 10445984 w 12192002"/>
              <a:gd name="connsiteY79" fmla="*/ 629262 h 2122526"/>
              <a:gd name="connsiteX80" fmla="*/ 10519280 w 12192002"/>
              <a:gd name="connsiteY80" fmla="*/ 631320 h 2122526"/>
              <a:gd name="connsiteX81" fmla="*/ 10644619 w 12192002"/>
              <a:gd name="connsiteY81" fmla="*/ 651566 h 2122526"/>
              <a:gd name="connsiteX82" fmla="*/ 10857724 w 12192002"/>
              <a:gd name="connsiteY82" fmla="*/ 712684 h 2122526"/>
              <a:gd name="connsiteX83" fmla="*/ 10951063 w 12192002"/>
              <a:gd name="connsiteY83" fmla="*/ 725767 h 2122526"/>
              <a:gd name="connsiteX84" fmla="*/ 11030956 w 12192002"/>
              <a:gd name="connsiteY84" fmla="*/ 721011 h 2122526"/>
              <a:gd name="connsiteX85" fmla="*/ 11085938 w 12192002"/>
              <a:gd name="connsiteY85" fmla="*/ 723892 h 2122526"/>
              <a:gd name="connsiteX86" fmla="*/ 11143411 w 12192002"/>
              <a:gd name="connsiteY86" fmla="*/ 733141 h 2122526"/>
              <a:gd name="connsiteX87" fmla="*/ 11195087 w 12192002"/>
              <a:gd name="connsiteY87" fmla="*/ 732494 h 2122526"/>
              <a:gd name="connsiteX88" fmla="*/ 11273972 w 12192002"/>
              <a:gd name="connsiteY88" fmla="*/ 729660 h 2122526"/>
              <a:gd name="connsiteX89" fmla="*/ 11369715 w 12192002"/>
              <a:gd name="connsiteY89" fmla="*/ 813181 h 2122526"/>
              <a:gd name="connsiteX90" fmla="*/ 11462695 w 12192002"/>
              <a:gd name="connsiteY90" fmla="*/ 874654 h 2122526"/>
              <a:gd name="connsiteX91" fmla="*/ 11564181 w 12192002"/>
              <a:gd name="connsiteY91" fmla="*/ 888450 h 2122526"/>
              <a:gd name="connsiteX92" fmla="*/ 11684760 w 12192002"/>
              <a:gd name="connsiteY92" fmla="*/ 929360 h 2122526"/>
              <a:gd name="connsiteX93" fmla="*/ 11744187 w 12192002"/>
              <a:gd name="connsiteY93" fmla="*/ 984253 h 2122526"/>
              <a:gd name="connsiteX94" fmla="*/ 11834979 w 12192002"/>
              <a:gd name="connsiteY94" fmla="*/ 1013094 h 2122526"/>
              <a:gd name="connsiteX95" fmla="*/ 11933790 w 12192002"/>
              <a:gd name="connsiteY95" fmla="*/ 990933 h 2122526"/>
              <a:gd name="connsiteX96" fmla="*/ 12084140 w 12192002"/>
              <a:gd name="connsiteY96" fmla="*/ 1007396 h 2122526"/>
              <a:gd name="connsiteX97" fmla="*/ 12140863 w 12192002"/>
              <a:gd name="connsiteY97" fmla="*/ 1035036 h 2122526"/>
              <a:gd name="connsiteX98" fmla="*/ 12192002 w 12192002"/>
              <a:gd name="connsiteY98" fmla="*/ 1015838 h 2122526"/>
              <a:gd name="connsiteX99" fmla="*/ 12192002 w 12192002"/>
              <a:gd name="connsiteY99" fmla="*/ 1955549 h 2122526"/>
              <a:gd name="connsiteX100" fmla="*/ 12192000 w 12192002"/>
              <a:gd name="connsiteY100" fmla="*/ 1955549 h 2122526"/>
              <a:gd name="connsiteX101" fmla="*/ 12192000 w 12192002"/>
              <a:gd name="connsiteY101" fmla="*/ 2122526 h 2122526"/>
              <a:gd name="connsiteX102" fmla="*/ 0 w 12192002"/>
              <a:gd name="connsiteY102" fmla="*/ 2122526 h 2122526"/>
              <a:gd name="connsiteX103" fmla="*/ 0 w 12192002"/>
              <a:gd name="connsiteY103" fmla="*/ 1348327 h 2122526"/>
              <a:gd name="connsiteX104" fmla="*/ 2 w 12192002"/>
              <a:gd name="connsiteY104" fmla="*/ 1348327 h 2122526"/>
              <a:gd name="connsiteX105" fmla="*/ 2 w 12192002"/>
              <a:gd name="connsiteY105" fmla="*/ 592017 h 2122526"/>
              <a:gd name="connsiteX106" fmla="*/ 15526 w 12192002"/>
              <a:gd name="connsiteY106" fmla="*/ 586548 h 2122526"/>
              <a:gd name="connsiteX107" fmla="*/ 118381 w 12192002"/>
              <a:gd name="connsiteY107" fmla="*/ 583692 h 2122526"/>
              <a:gd name="connsiteX108" fmla="*/ 292435 w 12192002"/>
              <a:gd name="connsiteY108" fmla="*/ 531887 h 2122526"/>
              <a:gd name="connsiteX109" fmla="*/ 404015 w 12192002"/>
              <a:gd name="connsiteY109" fmla="*/ 511191 h 2122526"/>
              <a:gd name="connsiteX110" fmla="*/ 445099 w 12192002"/>
              <a:gd name="connsiteY110" fmla="*/ 505368 h 2122526"/>
              <a:gd name="connsiteX111" fmla="*/ 571717 w 12192002"/>
              <a:gd name="connsiteY111" fmla="*/ 467338 h 2122526"/>
              <a:gd name="connsiteX112" fmla="*/ 578535 w 12192002"/>
              <a:gd name="connsiteY112" fmla="*/ 467527 h 2122526"/>
              <a:gd name="connsiteX113" fmla="*/ 596792 w 12192002"/>
              <a:gd name="connsiteY113" fmla="*/ 464875 h 2122526"/>
              <a:gd name="connsiteX114" fmla="*/ 708875 w 12192002"/>
              <a:gd name="connsiteY114" fmla="*/ 422017 h 2122526"/>
              <a:gd name="connsiteX115" fmla="*/ 719742 w 12192002"/>
              <a:gd name="connsiteY115" fmla="*/ 416340 h 2122526"/>
              <a:gd name="connsiteX116" fmla="*/ 720047 w 12192002"/>
              <a:gd name="connsiteY116" fmla="*/ 415078 h 2122526"/>
              <a:gd name="connsiteX117" fmla="*/ 763053 w 12192002"/>
              <a:gd name="connsiteY117" fmla="*/ 414307 h 2122526"/>
              <a:gd name="connsiteX118" fmla="*/ 767901 w 12192002"/>
              <a:gd name="connsiteY118" fmla="*/ 412086 h 2122526"/>
              <a:gd name="connsiteX119" fmla="*/ 797041 w 12192002"/>
              <a:gd name="connsiteY119" fmla="*/ 414293 h 2122526"/>
              <a:gd name="connsiteX120" fmla="*/ 811506 w 12192002"/>
              <a:gd name="connsiteY120" fmla="*/ 413988 h 2122526"/>
              <a:gd name="connsiteX121" fmla="*/ 816809 w 12192002"/>
              <a:gd name="connsiteY121" fmla="*/ 416882 h 2122526"/>
              <a:gd name="connsiteX122" fmla="*/ 837540 w 12192002"/>
              <a:gd name="connsiteY122" fmla="*/ 414918 h 2122526"/>
              <a:gd name="connsiteX123" fmla="*/ 858269 w 12192002"/>
              <a:gd name="connsiteY123" fmla="*/ 416131 h 2122526"/>
              <a:gd name="connsiteX124" fmla="*/ 948732 w 12192002"/>
              <a:gd name="connsiteY124" fmla="*/ 404293 h 2122526"/>
              <a:gd name="connsiteX125" fmla="*/ 1149979 w 12192002"/>
              <a:gd name="connsiteY125" fmla="*/ 406698 h 2122526"/>
              <a:gd name="connsiteX126" fmla="*/ 1496110 w 12192002"/>
              <a:gd name="connsiteY126" fmla="*/ 357263 h 2122526"/>
              <a:gd name="connsiteX127" fmla="*/ 1608669 w 12192002"/>
              <a:gd name="connsiteY127" fmla="*/ 331673 h 2122526"/>
              <a:gd name="connsiteX128" fmla="*/ 1675071 w 12192002"/>
              <a:gd name="connsiteY128" fmla="*/ 324776 h 2122526"/>
              <a:gd name="connsiteX129" fmla="*/ 1738204 w 12192002"/>
              <a:gd name="connsiteY129" fmla="*/ 308427 h 2122526"/>
              <a:gd name="connsiteX130" fmla="*/ 1786655 w 12192002"/>
              <a:gd name="connsiteY130" fmla="*/ 303376 h 2122526"/>
              <a:gd name="connsiteX131" fmla="*/ 1873080 w 12192002"/>
              <a:gd name="connsiteY131" fmla="*/ 330998 h 2122526"/>
              <a:gd name="connsiteX132" fmla="*/ 1921650 w 12192002"/>
              <a:gd name="connsiteY132" fmla="*/ 332593 h 2122526"/>
              <a:gd name="connsiteX133" fmla="*/ 1928172 w 12192002"/>
              <a:gd name="connsiteY133" fmla="*/ 327762 h 2122526"/>
              <a:gd name="connsiteX134" fmla="*/ 1997356 w 12192002"/>
              <a:gd name="connsiteY134" fmla="*/ 349707 h 2122526"/>
              <a:gd name="connsiteX135" fmla="*/ 2094665 w 12192002"/>
              <a:gd name="connsiteY135" fmla="*/ 341687 h 2122526"/>
              <a:gd name="connsiteX136" fmla="*/ 2208578 w 12192002"/>
              <a:gd name="connsiteY136" fmla="*/ 324976 h 2122526"/>
              <a:gd name="connsiteX137" fmla="*/ 2315112 w 12192002"/>
              <a:gd name="connsiteY137" fmla="*/ 319743 h 2122526"/>
              <a:gd name="connsiteX138" fmla="*/ 2443255 w 12192002"/>
              <a:gd name="connsiteY138" fmla="*/ 328210 h 2122526"/>
              <a:gd name="connsiteX139" fmla="*/ 2587906 w 12192002"/>
              <a:gd name="connsiteY139" fmla="*/ 322233 h 2122526"/>
              <a:gd name="connsiteX140" fmla="*/ 2646527 w 12192002"/>
              <a:gd name="connsiteY140" fmla="*/ 315870 h 2122526"/>
              <a:gd name="connsiteX141" fmla="*/ 2781569 w 12192002"/>
              <a:gd name="connsiteY141" fmla="*/ 326406 h 2122526"/>
              <a:gd name="connsiteX142" fmla="*/ 3030291 w 12192002"/>
              <a:gd name="connsiteY142" fmla="*/ 348227 h 2122526"/>
              <a:gd name="connsiteX143" fmla="*/ 3142556 w 12192002"/>
              <a:gd name="connsiteY143" fmla="*/ 350870 h 2122526"/>
              <a:gd name="connsiteX144" fmla="*/ 3262356 w 12192002"/>
              <a:gd name="connsiteY144" fmla="*/ 358645 h 2122526"/>
              <a:gd name="connsiteX145" fmla="*/ 3341698 w 12192002"/>
              <a:gd name="connsiteY145" fmla="*/ 364522 h 2122526"/>
              <a:gd name="connsiteX146" fmla="*/ 3344026 w 12192002"/>
              <a:gd name="connsiteY146" fmla="*/ 363547 h 2122526"/>
              <a:gd name="connsiteX147" fmla="*/ 3363888 w 12192002"/>
              <a:gd name="connsiteY147" fmla="*/ 365229 h 2122526"/>
              <a:gd name="connsiteX148" fmla="*/ 3400728 w 12192002"/>
              <a:gd name="connsiteY148" fmla="*/ 382181 h 2122526"/>
              <a:gd name="connsiteX149" fmla="*/ 3473223 w 12192002"/>
              <a:gd name="connsiteY149" fmla="*/ 370133 h 2122526"/>
              <a:gd name="connsiteX150" fmla="*/ 3536135 w 12192002"/>
              <a:gd name="connsiteY150" fmla="*/ 366472 h 2122526"/>
              <a:gd name="connsiteX151" fmla="*/ 3585978 w 12192002"/>
              <a:gd name="connsiteY151" fmla="*/ 356773 h 2122526"/>
              <a:gd name="connsiteX152" fmla="*/ 3594501 w 12192002"/>
              <a:gd name="connsiteY152" fmla="*/ 357463 h 2122526"/>
              <a:gd name="connsiteX153" fmla="*/ 3594736 w 12192002"/>
              <a:gd name="connsiteY153" fmla="*/ 357194 h 2122526"/>
              <a:gd name="connsiteX154" fmla="*/ 3603855 w 12192002"/>
              <a:gd name="connsiteY154" fmla="*/ 357358 h 2122526"/>
              <a:gd name="connsiteX155" fmla="*/ 3610035 w 12192002"/>
              <a:gd name="connsiteY155" fmla="*/ 358720 h 2122526"/>
              <a:gd name="connsiteX156" fmla="*/ 3682513 w 12192002"/>
              <a:gd name="connsiteY156" fmla="*/ 326449 h 2122526"/>
              <a:gd name="connsiteX157" fmla="*/ 3789760 w 12192002"/>
              <a:gd name="connsiteY157" fmla="*/ 302526 h 2122526"/>
              <a:gd name="connsiteX158" fmla="*/ 3897275 w 12192002"/>
              <a:gd name="connsiteY158" fmla="*/ 282288 h 2122526"/>
              <a:gd name="connsiteX159" fmla="*/ 3936846 w 12192002"/>
              <a:gd name="connsiteY159" fmla="*/ 276633 h 2122526"/>
              <a:gd name="connsiteX160" fmla="*/ 4004538 w 12192002"/>
              <a:gd name="connsiteY160" fmla="*/ 259176 h 2122526"/>
              <a:gd name="connsiteX161" fmla="*/ 4033778 w 12192002"/>
              <a:gd name="connsiteY161" fmla="*/ 246608 h 2122526"/>
              <a:gd name="connsiteX162" fmla="*/ 4035363 w 12192002"/>
              <a:gd name="connsiteY162" fmla="*/ 246843 h 2122526"/>
              <a:gd name="connsiteX163" fmla="*/ 4036996 w 12192002"/>
              <a:gd name="connsiteY163" fmla="*/ 243176 h 2122526"/>
              <a:gd name="connsiteX164" fmla="*/ 4042364 w 12192002"/>
              <a:gd name="connsiteY164" fmla="*/ 240742 h 2122526"/>
              <a:gd name="connsiteX165" fmla="*/ 4058954 w 12192002"/>
              <a:gd name="connsiteY165" fmla="*/ 239121 h 2122526"/>
              <a:gd name="connsiteX166" fmla="*/ 4065510 w 12192002"/>
              <a:gd name="connsiteY166" fmla="*/ 239339 h 2122526"/>
              <a:gd name="connsiteX167" fmla="*/ 4074427 w 12192002"/>
              <a:gd name="connsiteY167" fmla="*/ 237895 h 2122526"/>
              <a:gd name="connsiteX168" fmla="*/ 4074546 w 12192002"/>
              <a:gd name="connsiteY168" fmla="*/ 237596 h 2122526"/>
              <a:gd name="connsiteX169" fmla="*/ 4083097 w 12192002"/>
              <a:gd name="connsiteY169" fmla="*/ 236761 h 2122526"/>
              <a:gd name="connsiteX170" fmla="*/ 4142745 w 12192002"/>
              <a:gd name="connsiteY170" fmla="*/ 210228 h 2122526"/>
              <a:gd name="connsiteX171" fmla="*/ 4191248 w 12192002"/>
              <a:gd name="connsiteY171" fmla="*/ 194363 h 2122526"/>
              <a:gd name="connsiteX172" fmla="*/ 4201744 w 12192002"/>
              <a:gd name="connsiteY172" fmla="*/ 188729 h 2122526"/>
              <a:gd name="connsiteX173" fmla="*/ 4202048 w 12192002"/>
              <a:gd name="connsiteY173" fmla="*/ 187470 h 2122526"/>
              <a:gd name="connsiteX174" fmla="*/ 4248116 w 12192002"/>
              <a:gd name="connsiteY174" fmla="*/ 184675 h 2122526"/>
              <a:gd name="connsiteX175" fmla="*/ 4276141 w 12192002"/>
              <a:gd name="connsiteY175" fmla="*/ 186999 h 2122526"/>
              <a:gd name="connsiteX176" fmla="*/ 4290062 w 12192002"/>
              <a:gd name="connsiteY176" fmla="*/ 186753 h 2122526"/>
              <a:gd name="connsiteX177" fmla="*/ 4295143 w 12192002"/>
              <a:gd name="connsiteY177" fmla="*/ 189670 h 2122526"/>
              <a:gd name="connsiteX178" fmla="*/ 4315108 w 12192002"/>
              <a:gd name="connsiteY178" fmla="*/ 187791 h 2122526"/>
              <a:gd name="connsiteX179" fmla="*/ 4316965 w 12192002"/>
              <a:gd name="connsiteY179" fmla="*/ 186450 h 2122526"/>
              <a:gd name="connsiteX180" fmla="*/ 4335046 w 12192002"/>
              <a:gd name="connsiteY180" fmla="*/ 189089 h 2122526"/>
              <a:gd name="connsiteX181" fmla="*/ 4428542 w 12192002"/>
              <a:gd name="connsiteY181" fmla="*/ 191719 h 2122526"/>
              <a:gd name="connsiteX182" fmla="*/ 4515813 w 12192002"/>
              <a:gd name="connsiteY182" fmla="*/ 181068 h 2122526"/>
              <a:gd name="connsiteX183" fmla="*/ 4715526 w 12192002"/>
              <a:gd name="connsiteY183" fmla="*/ 171166 h 2122526"/>
              <a:gd name="connsiteX184" fmla="*/ 4762447 w 12192002"/>
              <a:gd name="connsiteY184" fmla="*/ 162678 h 2122526"/>
              <a:gd name="connsiteX185" fmla="*/ 4840439 w 12192002"/>
              <a:gd name="connsiteY185" fmla="*/ 134910 h 2122526"/>
              <a:gd name="connsiteX186" fmla="*/ 5011513 w 12192002"/>
              <a:gd name="connsiteY186" fmla="*/ 110893 h 2122526"/>
              <a:gd name="connsiteX187" fmla="*/ 5065790 w 12192002"/>
              <a:gd name="connsiteY187" fmla="*/ 94512 h 2122526"/>
              <a:gd name="connsiteX188" fmla="*/ 5121659 w 12192002"/>
              <a:gd name="connsiteY188" fmla="*/ 101083 h 2122526"/>
              <a:gd name="connsiteX189" fmla="*/ 5139595 w 12192002"/>
              <a:gd name="connsiteY189" fmla="*/ 90230 h 2122526"/>
              <a:gd name="connsiteX190" fmla="*/ 5142598 w 12192002"/>
              <a:gd name="connsiteY190" fmla="*/ 88129 h 2122526"/>
              <a:gd name="connsiteX191" fmla="*/ 5156554 w 12192002"/>
              <a:gd name="connsiteY191" fmla="*/ 84729 h 2122526"/>
              <a:gd name="connsiteX192" fmla="*/ 5174660 w 12192002"/>
              <a:gd name="connsiteY192" fmla="*/ 77506 h 2122526"/>
              <a:gd name="connsiteX193" fmla="*/ 5222961 w 12192002"/>
              <a:gd name="connsiteY193" fmla="*/ 74516 h 2122526"/>
              <a:gd name="connsiteX194" fmla="*/ 5261763 w 12192002"/>
              <a:gd name="connsiteY194" fmla="*/ 63392 h 2122526"/>
              <a:gd name="connsiteX195" fmla="*/ 5381667 w 12192002"/>
              <a:gd name="connsiteY195" fmla="*/ 42975 h 2122526"/>
              <a:gd name="connsiteX196" fmla="*/ 5432760 w 12192002"/>
              <a:gd name="connsiteY196" fmla="*/ 25273 h 2122526"/>
              <a:gd name="connsiteX197" fmla="*/ 5470905 w 12192002"/>
              <a:gd name="connsiteY197" fmla="*/ 14020 h 2122526"/>
              <a:gd name="connsiteX198" fmla="*/ 5626960 w 12192002"/>
              <a:gd name="connsiteY198" fmla="*/ 0 h 2122526"/>
              <a:gd name="connsiteX0" fmla="*/ 5626960 w 12192002"/>
              <a:gd name="connsiteY0" fmla="*/ 0 h 2122526"/>
              <a:gd name="connsiteX1" fmla="*/ 5758918 w 12192002"/>
              <a:gd name="connsiteY1" fmla="*/ 1023 h 2122526"/>
              <a:gd name="connsiteX2" fmla="*/ 5957375 w 12192002"/>
              <a:gd name="connsiteY2" fmla="*/ 16715 h 2122526"/>
              <a:gd name="connsiteX3" fmla="*/ 6010090 w 12192002"/>
              <a:gd name="connsiteY3" fmla="*/ 20359 h 2122526"/>
              <a:gd name="connsiteX4" fmla="*/ 6041282 w 12192002"/>
              <a:gd name="connsiteY4" fmla="*/ 15266 h 2122526"/>
              <a:gd name="connsiteX5" fmla="*/ 6048637 w 12192002"/>
              <a:gd name="connsiteY5" fmla="*/ 6917 h 2122526"/>
              <a:gd name="connsiteX6" fmla="*/ 6068529 w 12192002"/>
              <a:gd name="connsiteY6" fmla="*/ 7600 h 2122526"/>
              <a:gd name="connsiteX7" fmla="*/ 6073847 w 12192002"/>
              <a:gd name="connsiteY7" fmla="*/ 6063 h 2122526"/>
              <a:gd name="connsiteX8" fmla="*/ 6168673 w 12192002"/>
              <a:gd name="connsiteY8" fmla="*/ 26525 h 2122526"/>
              <a:gd name="connsiteX9" fmla="*/ 6317559 w 12192002"/>
              <a:gd name="connsiteY9" fmla="*/ 28612 h 2122526"/>
              <a:gd name="connsiteX10" fmla="*/ 6549454 w 12192002"/>
              <a:gd name="connsiteY10" fmla="*/ 75412 h 2122526"/>
              <a:gd name="connsiteX11" fmla="*/ 6708221 w 12192002"/>
              <a:gd name="connsiteY11" fmla="*/ 104188 h 2122526"/>
              <a:gd name="connsiteX12" fmla="*/ 6904145 w 12192002"/>
              <a:gd name="connsiteY12" fmla="*/ 132143 h 2122526"/>
              <a:gd name="connsiteX13" fmla="*/ 7018495 w 12192002"/>
              <a:gd name="connsiteY13" fmla="*/ 161649 h 2122526"/>
              <a:gd name="connsiteX14" fmla="*/ 7096987 w 12192002"/>
              <a:gd name="connsiteY14" fmla="*/ 161275 h 2122526"/>
              <a:gd name="connsiteX15" fmla="*/ 7170807 w 12192002"/>
              <a:gd name="connsiteY15" fmla="*/ 173503 h 2122526"/>
              <a:gd name="connsiteX16" fmla="*/ 7197003 w 12192002"/>
              <a:gd name="connsiteY16" fmla="*/ 178151 h 2122526"/>
              <a:gd name="connsiteX17" fmla="*/ 7201101 w 12192002"/>
              <a:gd name="connsiteY17" fmla="*/ 183509 h 2122526"/>
              <a:gd name="connsiteX18" fmla="*/ 7218559 w 12192002"/>
              <a:gd name="connsiteY18" fmla="*/ 188059 h 2122526"/>
              <a:gd name="connsiteX19" fmla="*/ 7310852 w 12192002"/>
              <a:gd name="connsiteY19" fmla="*/ 213308 h 2122526"/>
              <a:gd name="connsiteX20" fmla="*/ 7312179 w 12192002"/>
              <a:gd name="connsiteY20" fmla="*/ 211866 h 2122526"/>
              <a:gd name="connsiteX21" fmla="*/ 7405390 w 12192002"/>
              <a:gd name="connsiteY21" fmla="*/ 202271 h 2122526"/>
              <a:gd name="connsiteX22" fmla="*/ 7495794 w 12192002"/>
              <a:gd name="connsiteY22" fmla="*/ 194166 h 2122526"/>
              <a:gd name="connsiteX23" fmla="*/ 7507039 w 12192002"/>
              <a:gd name="connsiteY23" fmla="*/ 196118 h 2122526"/>
              <a:gd name="connsiteX24" fmla="*/ 7507411 w 12192002"/>
              <a:gd name="connsiteY24" fmla="*/ 195791 h 2122526"/>
              <a:gd name="connsiteX25" fmla="*/ 7519570 w 12192002"/>
              <a:gd name="connsiteY25" fmla="*/ 197126 h 2122526"/>
              <a:gd name="connsiteX26" fmla="*/ 7527542 w 12192002"/>
              <a:gd name="connsiteY26" fmla="*/ 199679 h 2122526"/>
              <a:gd name="connsiteX27" fmla="*/ 7614346 w 12192002"/>
              <a:gd name="connsiteY27" fmla="*/ 205507 h 2122526"/>
              <a:gd name="connsiteX28" fmla="*/ 7718744 w 12192002"/>
              <a:gd name="connsiteY28" fmla="*/ 202036 h 2122526"/>
              <a:gd name="connsiteX29" fmla="*/ 7905407 w 12192002"/>
              <a:gd name="connsiteY29" fmla="*/ 227751 h 2122526"/>
              <a:gd name="connsiteX30" fmla="*/ 8090271 w 12192002"/>
              <a:gd name="connsiteY30" fmla="*/ 269724 h 2122526"/>
              <a:gd name="connsiteX31" fmla="*/ 8245834 w 12192002"/>
              <a:gd name="connsiteY31" fmla="*/ 315885 h 2122526"/>
              <a:gd name="connsiteX32" fmla="*/ 8252033 w 12192002"/>
              <a:gd name="connsiteY32" fmla="*/ 328877 h 2122526"/>
              <a:gd name="connsiteX33" fmla="*/ 8263376 w 12192002"/>
              <a:gd name="connsiteY33" fmla="*/ 338720 h 2122526"/>
              <a:gd name="connsiteX34" fmla="*/ 8266075 w 12192002"/>
              <a:gd name="connsiteY34" fmla="*/ 338490 h 2122526"/>
              <a:gd name="connsiteX35" fmla="*/ 8283149 w 12192002"/>
              <a:gd name="connsiteY35" fmla="*/ 345665 h 2122526"/>
              <a:gd name="connsiteX36" fmla="*/ 8284276 w 12192002"/>
              <a:gd name="connsiteY36" fmla="*/ 350108 h 2122526"/>
              <a:gd name="connsiteX37" fmla="*/ 8295173 w 12192002"/>
              <a:gd name="connsiteY37" fmla="*/ 355931 h 2122526"/>
              <a:gd name="connsiteX38" fmla="*/ 8314432 w 12192002"/>
              <a:gd name="connsiteY38" fmla="*/ 369826 h 2122526"/>
              <a:gd name="connsiteX39" fmla="*/ 8320104 w 12192002"/>
              <a:gd name="connsiteY39" fmla="*/ 370152 h 2122526"/>
              <a:gd name="connsiteX40" fmla="*/ 8352372 w 12192002"/>
              <a:gd name="connsiteY40" fmla="*/ 387570 h 2122526"/>
              <a:gd name="connsiteX41" fmla="*/ 8353799 w 12192002"/>
              <a:gd name="connsiteY41" fmla="*/ 386730 h 2122526"/>
              <a:gd name="connsiteX42" fmla="*/ 8367182 w 12192002"/>
              <a:gd name="connsiteY42" fmla="*/ 386924 h 2122526"/>
              <a:gd name="connsiteX43" fmla="*/ 8490249 w 12192002"/>
              <a:gd name="connsiteY43" fmla="*/ 400966 h 2122526"/>
              <a:gd name="connsiteX44" fmla="*/ 8497594 w 12192002"/>
              <a:gd name="connsiteY44" fmla="*/ 404016 h 2122526"/>
              <a:gd name="connsiteX45" fmla="*/ 8497968 w 12192002"/>
              <a:gd name="connsiteY45" fmla="*/ 403837 h 2122526"/>
              <a:gd name="connsiteX46" fmla="*/ 8506167 w 12192002"/>
              <a:gd name="connsiteY46" fmla="*/ 406575 h 2122526"/>
              <a:gd name="connsiteX47" fmla="*/ 8510983 w 12192002"/>
              <a:gd name="connsiteY47" fmla="*/ 409576 h 2122526"/>
              <a:gd name="connsiteX48" fmla="*/ 8525230 w 12192002"/>
              <a:gd name="connsiteY48" fmla="*/ 415491 h 2122526"/>
              <a:gd name="connsiteX49" fmla="*/ 8596071 w 12192002"/>
              <a:gd name="connsiteY49" fmla="*/ 400649 h 2122526"/>
              <a:gd name="connsiteX50" fmla="*/ 8707847 w 12192002"/>
              <a:gd name="connsiteY50" fmla="*/ 409221 h 2122526"/>
              <a:gd name="connsiteX51" fmla="*/ 8752444 w 12192002"/>
              <a:gd name="connsiteY51" fmla="*/ 411322 h 2122526"/>
              <a:gd name="connsiteX52" fmla="*/ 8928988 w 12192002"/>
              <a:gd name="connsiteY52" fmla="*/ 430554 h 2122526"/>
              <a:gd name="connsiteX53" fmla="*/ 8963048 w 12192002"/>
              <a:gd name="connsiteY53" fmla="*/ 427366 h 2122526"/>
              <a:gd name="connsiteX54" fmla="*/ 8968011 w 12192002"/>
              <a:gd name="connsiteY54" fmla="*/ 425141 h 2122526"/>
              <a:gd name="connsiteX55" fmla="*/ 8974337 w 12192002"/>
              <a:gd name="connsiteY55" fmla="*/ 424441 h 2122526"/>
              <a:gd name="connsiteX56" fmla="*/ 8990394 w 12192002"/>
              <a:gd name="connsiteY56" fmla="*/ 427667 h 2122526"/>
              <a:gd name="connsiteX57" fmla="*/ 8996232 w 12192002"/>
              <a:gd name="connsiteY57" fmla="*/ 429728 h 2122526"/>
              <a:gd name="connsiteX58" fmla="*/ 9005201 w 12192002"/>
              <a:gd name="connsiteY58" fmla="*/ 430939 h 2122526"/>
              <a:gd name="connsiteX59" fmla="*/ 9005486 w 12192002"/>
              <a:gd name="connsiteY59" fmla="*/ 430699 h 2122526"/>
              <a:gd name="connsiteX60" fmla="*/ 9053453 w 12192002"/>
              <a:gd name="connsiteY60" fmla="*/ 433984 h 2122526"/>
              <a:gd name="connsiteX61" fmla="*/ 9113812 w 12192002"/>
              <a:gd name="connsiteY61" fmla="*/ 425670 h 2122526"/>
              <a:gd name="connsiteX62" fmla="*/ 9137318 w 12192002"/>
              <a:gd name="connsiteY62" fmla="*/ 424304 h 2122526"/>
              <a:gd name="connsiteX63" fmla="*/ 9150210 w 12192002"/>
              <a:gd name="connsiteY63" fmla="*/ 422135 h 2122526"/>
              <a:gd name="connsiteX64" fmla="*/ 9151232 w 12192002"/>
              <a:gd name="connsiteY64" fmla="*/ 421070 h 2122526"/>
              <a:gd name="connsiteX65" fmla="*/ 9189246 w 12192002"/>
              <a:gd name="connsiteY65" fmla="*/ 432272 h 2122526"/>
              <a:gd name="connsiteX66" fmla="*/ 9194810 w 12192002"/>
              <a:gd name="connsiteY66" fmla="*/ 441511 h 2122526"/>
              <a:gd name="connsiteX67" fmla="*/ 9231370 w 12192002"/>
              <a:gd name="connsiteY67" fmla="*/ 451590 h 2122526"/>
              <a:gd name="connsiteX68" fmla="*/ 9343052 w 12192002"/>
              <a:gd name="connsiteY68" fmla="*/ 503495 h 2122526"/>
              <a:gd name="connsiteX69" fmla="*/ 9584507 w 12192002"/>
              <a:gd name="connsiteY69" fmla="*/ 549197 h 2122526"/>
              <a:gd name="connsiteX70" fmla="*/ 9728309 w 12192002"/>
              <a:gd name="connsiteY70" fmla="*/ 560617 h 2122526"/>
              <a:gd name="connsiteX71" fmla="*/ 9847792 w 12192002"/>
              <a:gd name="connsiteY71" fmla="*/ 580824 h 2122526"/>
              <a:gd name="connsiteX72" fmla="*/ 9960019 w 12192002"/>
              <a:gd name="connsiteY72" fmla="*/ 587592 h 2122526"/>
              <a:gd name="connsiteX73" fmla="*/ 10039240 w 12192002"/>
              <a:gd name="connsiteY73" fmla="*/ 603107 h 2122526"/>
              <a:gd name="connsiteX74" fmla="*/ 10082169 w 12192002"/>
              <a:gd name="connsiteY74" fmla="*/ 601443 h 2122526"/>
              <a:gd name="connsiteX75" fmla="*/ 10126500 w 12192002"/>
              <a:gd name="connsiteY75" fmla="*/ 603538 h 2122526"/>
              <a:gd name="connsiteX76" fmla="*/ 10261101 w 12192002"/>
              <a:gd name="connsiteY76" fmla="*/ 615053 h 2122526"/>
              <a:gd name="connsiteX77" fmla="*/ 10336855 w 12192002"/>
              <a:gd name="connsiteY77" fmla="*/ 624804 h 2122526"/>
              <a:gd name="connsiteX78" fmla="*/ 10383868 w 12192002"/>
              <a:gd name="connsiteY78" fmla="*/ 625415 h 2122526"/>
              <a:gd name="connsiteX79" fmla="*/ 10445984 w 12192002"/>
              <a:gd name="connsiteY79" fmla="*/ 629262 h 2122526"/>
              <a:gd name="connsiteX80" fmla="*/ 10519280 w 12192002"/>
              <a:gd name="connsiteY80" fmla="*/ 631320 h 2122526"/>
              <a:gd name="connsiteX81" fmla="*/ 10644619 w 12192002"/>
              <a:gd name="connsiteY81" fmla="*/ 651566 h 2122526"/>
              <a:gd name="connsiteX82" fmla="*/ 10857724 w 12192002"/>
              <a:gd name="connsiteY82" fmla="*/ 712684 h 2122526"/>
              <a:gd name="connsiteX83" fmla="*/ 10951063 w 12192002"/>
              <a:gd name="connsiteY83" fmla="*/ 725767 h 2122526"/>
              <a:gd name="connsiteX84" fmla="*/ 11030956 w 12192002"/>
              <a:gd name="connsiteY84" fmla="*/ 721011 h 2122526"/>
              <a:gd name="connsiteX85" fmla="*/ 11085938 w 12192002"/>
              <a:gd name="connsiteY85" fmla="*/ 723892 h 2122526"/>
              <a:gd name="connsiteX86" fmla="*/ 11143411 w 12192002"/>
              <a:gd name="connsiteY86" fmla="*/ 733141 h 2122526"/>
              <a:gd name="connsiteX87" fmla="*/ 11195087 w 12192002"/>
              <a:gd name="connsiteY87" fmla="*/ 732494 h 2122526"/>
              <a:gd name="connsiteX88" fmla="*/ 11273972 w 12192002"/>
              <a:gd name="connsiteY88" fmla="*/ 729660 h 2122526"/>
              <a:gd name="connsiteX89" fmla="*/ 11369715 w 12192002"/>
              <a:gd name="connsiteY89" fmla="*/ 813181 h 2122526"/>
              <a:gd name="connsiteX90" fmla="*/ 11462695 w 12192002"/>
              <a:gd name="connsiteY90" fmla="*/ 874654 h 2122526"/>
              <a:gd name="connsiteX91" fmla="*/ 11564181 w 12192002"/>
              <a:gd name="connsiteY91" fmla="*/ 888450 h 2122526"/>
              <a:gd name="connsiteX92" fmla="*/ 11684760 w 12192002"/>
              <a:gd name="connsiteY92" fmla="*/ 929360 h 2122526"/>
              <a:gd name="connsiteX93" fmla="*/ 11744187 w 12192002"/>
              <a:gd name="connsiteY93" fmla="*/ 984253 h 2122526"/>
              <a:gd name="connsiteX94" fmla="*/ 11834979 w 12192002"/>
              <a:gd name="connsiteY94" fmla="*/ 1013094 h 2122526"/>
              <a:gd name="connsiteX95" fmla="*/ 11933790 w 12192002"/>
              <a:gd name="connsiteY95" fmla="*/ 990933 h 2122526"/>
              <a:gd name="connsiteX96" fmla="*/ 12084140 w 12192002"/>
              <a:gd name="connsiteY96" fmla="*/ 1007396 h 2122526"/>
              <a:gd name="connsiteX97" fmla="*/ 12140863 w 12192002"/>
              <a:gd name="connsiteY97" fmla="*/ 1035036 h 2122526"/>
              <a:gd name="connsiteX98" fmla="*/ 12192002 w 12192002"/>
              <a:gd name="connsiteY98" fmla="*/ 1015838 h 2122526"/>
              <a:gd name="connsiteX99" fmla="*/ 12192002 w 12192002"/>
              <a:gd name="connsiteY99" fmla="*/ 1955549 h 2122526"/>
              <a:gd name="connsiteX100" fmla="*/ 12192000 w 12192002"/>
              <a:gd name="connsiteY100" fmla="*/ 1955549 h 2122526"/>
              <a:gd name="connsiteX101" fmla="*/ 12192000 w 12192002"/>
              <a:gd name="connsiteY101" fmla="*/ 2122526 h 2122526"/>
              <a:gd name="connsiteX102" fmla="*/ 0 w 12192002"/>
              <a:gd name="connsiteY102" fmla="*/ 2122526 h 2122526"/>
              <a:gd name="connsiteX103" fmla="*/ 0 w 12192002"/>
              <a:gd name="connsiteY103" fmla="*/ 1348327 h 2122526"/>
              <a:gd name="connsiteX104" fmla="*/ 2 w 12192002"/>
              <a:gd name="connsiteY104" fmla="*/ 1348327 h 2122526"/>
              <a:gd name="connsiteX105" fmla="*/ 2 w 12192002"/>
              <a:gd name="connsiteY105" fmla="*/ 592017 h 2122526"/>
              <a:gd name="connsiteX106" fmla="*/ 15526 w 12192002"/>
              <a:gd name="connsiteY106" fmla="*/ 586548 h 2122526"/>
              <a:gd name="connsiteX107" fmla="*/ 118381 w 12192002"/>
              <a:gd name="connsiteY107" fmla="*/ 583692 h 2122526"/>
              <a:gd name="connsiteX108" fmla="*/ 292435 w 12192002"/>
              <a:gd name="connsiteY108" fmla="*/ 531887 h 2122526"/>
              <a:gd name="connsiteX109" fmla="*/ 404015 w 12192002"/>
              <a:gd name="connsiteY109" fmla="*/ 511191 h 2122526"/>
              <a:gd name="connsiteX110" fmla="*/ 445099 w 12192002"/>
              <a:gd name="connsiteY110" fmla="*/ 505368 h 2122526"/>
              <a:gd name="connsiteX111" fmla="*/ 571717 w 12192002"/>
              <a:gd name="connsiteY111" fmla="*/ 467338 h 2122526"/>
              <a:gd name="connsiteX112" fmla="*/ 578535 w 12192002"/>
              <a:gd name="connsiteY112" fmla="*/ 467527 h 2122526"/>
              <a:gd name="connsiteX113" fmla="*/ 596792 w 12192002"/>
              <a:gd name="connsiteY113" fmla="*/ 464875 h 2122526"/>
              <a:gd name="connsiteX114" fmla="*/ 708875 w 12192002"/>
              <a:gd name="connsiteY114" fmla="*/ 422017 h 2122526"/>
              <a:gd name="connsiteX115" fmla="*/ 719742 w 12192002"/>
              <a:gd name="connsiteY115" fmla="*/ 416340 h 2122526"/>
              <a:gd name="connsiteX116" fmla="*/ 720047 w 12192002"/>
              <a:gd name="connsiteY116" fmla="*/ 415078 h 2122526"/>
              <a:gd name="connsiteX117" fmla="*/ 763053 w 12192002"/>
              <a:gd name="connsiteY117" fmla="*/ 414307 h 2122526"/>
              <a:gd name="connsiteX118" fmla="*/ 767901 w 12192002"/>
              <a:gd name="connsiteY118" fmla="*/ 412086 h 2122526"/>
              <a:gd name="connsiteX119" fmla="*/ 797041 w 12192002"/>
              <a:gd name="connsiteY119" fmla="*/ 414293 h 2122526"/>
              <a:gd name="connsiteX120" fmla="*/ 811506 w 12192002"/>
              <a:gd name="connsiteY120" fmla="*/ 413988 h 2122526"/>
              <a:gd name="connsiteX121" fmla="*/ 816809 w 12192002"/>
              <a:gd name="connsiteY121" fmla="*/ 416882 h 2122526"/>
              <a:gd name="connsiteX122" fmla="*/ 837540 w 12192002"/>
              <a:gd name="connsiteY122" fmla="*/ 414918 h 2122526"/>
              <a:gd name="connsiteX123" fmla="*/ 858269 w 12192002"/>
              <a:gd name="connsiteY123" fmla="*/ 416131 h 2122526"/>
              <a:gd name="connsiteX124" fmla="*/ 948732 w 12192002"/>
              <a:gd name="connsiteY124" fmla="*/ 404293 h 2122526"/>
              <a:gd name="connsiteX125" fmla="*/ 1149979 w 12192002"/>
              <a:gd name="connsiteY125" fmla="*/ 406698 h 2122526"/>
              <a:gd name="connsiteX126" fmla="*/ 1496110 w 12192002"/>
              <a:gd name="connsiteY126" fmla="*/ 357263 h 2122526"/>
              <a:gd name="connsiteX127" fmla="*/ 1608669 w 12192002"/>
              <a:gd name="connsiteY127" fmla="*/ 331673 h 2122526"/>
              <a:gd name="connsiteX128" fmla="*/ 1675071 w 12192002"/>
              <a:gd name="connsiteY128" fmla="*/ 324776 h 2122526"/>
              <a:gd name="connsiteX129" fmla="*/ 1738204 w 12192002"/>
              <a:gd name="connsiteY129" fmla="*/ 308427 h 2122526"/>
              <a:gd name="connsiteX130" fmla="*/ 1786655 w 12192002"/>
              <a:gd name="connsiteY130" fmla="*/ 303376 h 2122526"/>
              <a:gd name="connsiteX131" fmla="*/ 1873080 w 12192002"/>
              <a:gd name="connsiteY131" fmla="*/ 330998 h 2122526"/>
              <a:gd name="connsiteX132" fmla="*/ 1921650 w 12192002"/>
              <a:gd name="connsiteY132" fmla="*/ 332593 h 2122526"/>
              <a:gd name="connsiteX133" fmla="*/ 1928172 w 12192002"/>
              <a:gd name="connsiteY133" fmla="*/ 327762 h 2122526"/>
              <a:gd name="connsiteX134" fmla="*/ 1997356 w 12192002"/>
              <a:gd name="connsiteY134" fmla="*/ 349707 h 2122526"/>
              <a:gd name="connsiteX135" fmla="*/ 2094665 w 12192002"/>
              <a:gd name="connsiteY135" fmla="*/ 341687 h 2122526"/>
              <a:gd name="connsiteX136" fmla="*/ 2208578 w 12192002"/>
              <a:gd name="connsiteY136" fmla="*/ 324976 h 2122526"/>
              <a:gd name="connsiteX137" fmla="*/ 2315112 w 12192002"/>
              <a:gd name="connsiteY137" fmla="*/ 319743 h 2122526"/>
              <a:gd name="connsiteX138" fmla="*/ 2443255 w 12192002"/>
              <a:gd name="connsiteY138" fmla="*/ 328210 h 2122526"/>
              <a:gd name="connsiteX139" fmla="*/ 2587906 w 12192002"/>
              <a:gd name="connsiteY139" fmla="*/ 322233 h 2122526"/>
              <a:gd name="connsiteX140" fmla="*/ 2646527 w 12192002"/>
              <a:gd name="connsiteY140" fmla="*/ 315870 h 2122526"/>
              <a:gd name="connsiteX141" fmla="*/ 2781569 w 12192002"/>
              <a:gd name="connsiteY141" fmla="*/ 326406 h 2122526"/>
              <a:gd name="connsiteX142" fmla="*/ 3030291 w 12192002"/>
              <a:gd name="connsiteY142" fmla="*/ 348227 h 2122526"/>
              <a:gd name="connsiteX143" fmla="*/ 3142556 w 12192002"/>
              <a:gd name="connsiteY143" fmla="*/ 350870 h 2122526"/>
              <a:gd name="connsiteX144" fmla="*/ 3262356 w 12192002"/>
              <a:gd name="connsiteY144" fmla="*/ 358645 h 2122526"/>
              <a:gd name="connsiteX145" fmla="*/ 3341698 w 12192002"/>
              <a:gd name="connsiteY145" fmla="*/ 364522 h 2122526"/>
              <a:gd name="connsiteX146" fmla="*/ 3344026 w 12192002"/>
              <a:gd name="connsiteY146" fmla="*/ 363547 h 2122526"/>
              <a:gd name="connsiteX147" fmla="*/ 3363888 w 12192002"/>
              <a:gd name="connsiteY147" fmla="*/ 365229 h 2122526"/>
              <a:gd name="connsiteX148" fmla="*/ 3400728 w 12192002"/>
              <a:gd name="connsiteY148" fmla="*/ 382181 h 2122526"/>
              <a:gd name="connsiteX149" fmla="*/ 3473223 w 12192002"/>
              <a:gd name="connsiteY149" fmla="*/ 370133 h 2122526"/>
              <a:gd name="connsiteX150" fmla="*/ 3536135 w 12192002"/>
              <a:gd name="connsiteY150" fmla="*/ 366472 h 2122526"/>
              <a:gd name="connsiteX151" fmla="*/ 3585978 w 12192002"/>
              <a:gd name="connsiteY151" fmla="*/ 356773 h 2122526"/>
              <a:gd name="connsiteX152" fmla="*/ 3594501 w 12192002"/>
              <a:gd name="connsiteY152" fmla="*/ 357463 h 2122526"/>
              <a:gd name="connsiteX153" fmla="*/ 3594736 w 12192002"/>
              <a:gd name="connsiteY153" fmla="*/ 357194 h 2122526"/>
              <a:gd name="connsiteX154" fmla="*/ 3603855 w 12192002"/>
              <a:gd name="connsiteY154" fmla="*/ 357358 h 2122526"/>
              <a:gd name="connsiteX155" fmla="*/ 3610035 w 12192002"/>
              <a:gd name="connsiteY155" fmla="*/ 358720 h 2122526"/>
              <a:gd name="connsiteX156" fmla="*/ 3682513 w 12192002"/>
              <a:gd name="connsiteY156" fmla="*/ 326449 h 2122526"/>
              <a:gd name="connsiteX157" fmla="*/ 3789760 w 12192002"/>
              <a:gd name="connsiteY157" fmla="*/ 302526 h 2122526"/>
              <a:gd name="connsiteX158" fmla="*/ 3897275 w 12192002"/>
              <a:gd name="connsiteY158" fmla="*/ 282288 h 2122526"/>
              <a:gd name="connsiteX159" fmla="*/ 3936846 w 12192002"/>
              <a:gd name="connsiteY159" fmla="*/ 276633 h 2122526"/>
              <a:gd name="connsiteX160" fmla="*/ 4004538 w 12192002"/>
              <a:gd name="connsiteY160" fmla="*/ 259176 h 2122526"/>
              <a:gd name="connsiteX161" fmla="*/ 4033778 w 12192002"/>
              <a:gd name="connsiteY161" fmla="*/ 246608 h 2122526"/>
              <a:gd name="connsiteX162" fmla="*/ 4035363 w 12192002"/>
              <a:gd name="connsiteY162" fmla="*/ 246843 h 2122526"/>
              <a:gd name="connsiteX163" fmla="*/ 4036996 w 12192002"/>
              <a:gd name="connsiteY163" fmla="*/ 243176 h 2122526"/>
              <a:gd name="connsiteX164" fmla="*/ 4042364 w 12192002"/>
              <a:gd name="connsiteY164" fmla="*/ 240742 h 2122526"/>
              <a:gd name="connsiteX165" fmla="*/ 4058954 w 12192002"/>
              <a:gd name="connsiteY165" fmla="*/ 239121 h 2122526"/>
              <a:gd name="connsiteX166" fmla="*/ 4065510 w 12192002"/>
              <a:gd name="connsiteY166" fmla="*/ 239339 h 2122526"/>
              <a:gd name="connsiteX167" fmla="*/ 4074427 w 12192002"/>
              <a:gd name="connsiteY167" fmla="*/ 237895 h 2122526"/>
              <a:gd name="connsiteX168" fmla="*/ 4074546 w 12192002"/>
              <a:gd name="connsiteY168" fmla="*/ 237596 h 2122526"/>
              <a:gd name="connsiteX169" fmla="*/ 4083097 w 12192002"/>
              <a:gd name="connsiteY169" fmla="*/ 236761 h 2122526"/>
              <a:gd name="connsiteX170" fmla="*/ 4142745 w 12192002"/>
              <a:gd name="connsiteY170" fmla="*/ 210228 h 2122526"/>
              <a:gd name="connsiteX171" fmla="*/ 4191248 w 12192002"/>
              <a:gd name="connsiteY171" fmla="*/ 194363 h 2122526"/>
              <a:gd name="connsiteX172" fmla="*/ 4201744 w 12192002"/>
              <a:gd name="connsiteY172" fmla="*/ 188729 h 2122526"/>
              <a:gd name="connsiteX173" fmla="*/ 4202048 w 12192002"/>
              <a:gd name="connsiteY173" fmla="*/ 187470 h 2122526"/>
              <a:gd name="connsiteX174" fmla="*/ 4248116 w 12192002"/>
              <a:gd name="connsiteY174" fmla="*/ 184675 h 2122526"/>
              <a:gd name="connsiteX175" fmla="*/ 4276141 w 12192002"/>
              <a:gd name="connsiteY175" fmla="*/ 186999 h 2122526"/>
              <a:gd name="connsiteX176" fmla="*/ 4290062 w 12192002"/>
              <a:gd name="connsiteY176" fmla="*/ 186753 h 2122526"/>
              <a:gd name="connsiteX177" fmla="*/ 4295143 w 12192002"/>
              <a:gd name="connsiteY177" fmla="*/ 189670 h 2122526"/>
              <a:gd name="connsiteX178" fmla="*/ 4315108 w 12192002"/>
              <a:gd name="connsiteY178" fmla="*/ 187791 h 2122526"/>
              <a:gd name="connsiteX179" fmla="*/ 4316965 w 12192002"/>
              <a:gd name="connsiteY179" fmla="*/ 186450 h 2122526"/>
              <a:gd name="connsiteX180" fmla="*/ 4362875 w 12192002"/>
              <a:gd name="connsiteY180" fmla="*/ 193065 h 2122526"/>
              <a:gd name="connsiteX181" fmla="*/ 4428542 w 12192002"/>
              <a:gd name="connsiteY181" fmla="*/ 191719 h 2122526"/>
              <a:gd name="connsiteX182" fmla="*/ 4515813 w 12192002"/>
              <a:gd name="connsiteY182" fmla="*/ 181068 h 2122526"/>
              <a:gd name="connsiteX183" fmla="*/ 4715526 w 12192002"/>
              <a:gd name="connsiteY183" fmla="*/ 171166 h 2122526"/>
              <a:gd name="connsiteX184" fmla="*/ 4762447 w 12192002"/>
              <a:gd name="connsiteY184" fmla="*/ 162678 h 2122526"/>
              <a:gd name="connsiteX185" fmla="*/ 4840439 w 12192002"/>
              <a:gd name="connsiteY185" fmla="*/ 134910 h 2122526"/>
              <a:gd name="connsiteX186" fmla="*/ 5011513 w 12192002"/>
              <a:gd name="connsiteY186" fmla="*/ 110893 h 2122526"/>
              <a:gd name="connsiteX187" fmla="*/ 5065790 w 12192002"/>
              <a:gd name="connsiteY187" fmla="*/ 94512 h 2122526"/>
              <a:gd name="connsiteX188" fmla="*/ 5121659 w 12192002"/>
              <a:gd name="connsiteY188" fmla="*/ 101083 h 2122526"/>
              <a:gd name="connsiteX189" fmla="*/ 5139595 w 12192002"/>
              <a:gd name="connsiteY189" fmla="*/ 90230 h 2122526"/>
              <a:gd name="connsiteX190" fmla="*/ 5142598 w 12192002"/>
              <a:gd name="connsiteY190" fmla="*/ 88129 h 2122526"/>
              <a:gd name="connsiteX191" fmla="*/ 5156554 w 12192002"/>
              <a:gd name="connsiteY191" fmla="*/ 84729 h 2122526"/>
              <a:gd name="connsiteX192" fmla="*/ 5174660 w 12192002"/>
              <a:gd name="connsiteY192" fmla="*/ 77506 h 2122526"/>
              <a:gd name="connsiteX193" fmla="*/ 5222961 w 12192002"/>
              <a:gd name="connsiteY193" fmla="*/ 74516 h 2122526"/>
              <a:gd name="connsiteX194" fmla="*/ 5261763 w 12192002"/>
              <a:gd name="connsiteY194" fmla="*/ 63392 h 2122526"/>
              <a:gd name="connsiteX195" fmla="*/ 5381667 w 12192002"/>
              <a:gd name="connsiteY195" fmla="*/ 42975 h 2122526"/>
              <a:gd name="connsiteX196" fmla="*/ 5432760 w 12192002"/>
              <a:gd name="connsiteY196" fmla="*/ 25273 h 2122526"/>
              <a:gd name="connsiteX197" fmla="*/ 5470905 w 12192002"/>
              <a:gd name="connsiteY197" fmla="*/ 14020 h 2122526"/>
              <a:gd name="connsiteX198" fmla="*/ 5626960 w 12192002"/>
              <a:gd name="connsiteY198" fmla="*/ 0 h 2122526"/>
              <a:gd name="connsiteX0" fmla="*/ 5626960 w 12192002"/>
              <a:gd name="connsiteY0" fmla="*/ 0 h 2122526"/>
              <a:gd name="connsiteX1" fmla="*/ 5758918 w 12192002"/>
              <a:gd name="connsiteY1" fmla="*/ 1023 h 2122526"/>
              <a:gd name="connsiteX2" fmla="*/ 5957375 w 12192002"/>
              <a:gd name="connsiteY2" fmla="*/ 16715 h 2122526"/>
              <a:gd name="connsiteX3" fmla="*/ 6010090 w 12192002"/>
              <a:gd name="connsiteY3" fmla="*/ 20359 h 2122526"/>
              <a:gd name="connsiteX4" fmla="*/ 6041282 w 12192002"/>
              <a:gd name="connsiteY4" fmla="*/ 15266 h 2122526"/>
              <a:gd name="connsiteX5" fmla="*/ 6048637 w 12192002"/>
              <a:gd name="connsiteY5" fmla="*/ 6917 h 2122526"/>
              <a:gd name="connsiteX6" fmla="*/ 6068529 w 12192002"/>
              <a:gd name="connsiteY6" fmla="*/ 7600 h 2122526"/>
              <a:gd name="connsiteX7" fmla="*/ 6073847 w 12192002"/>
              <a:gd name="connsiteY7" fmla="*/ 6063 h 2122526"/>
              <a:gd name="connsiteX8" fmla="*/ 6168673 w 12192002"/>
              <a:gd name="connsiteY8" fmla="*/ 26525 h 2122526"/>
              <a:gd name="connsiteX9" fmla="*/ 6317559 w 12192002"/>
              <a:gd name="connsiteY9" fmla="*/ 28612 h 2122526"/>
              <a:gd name="connsiteX10" fmla="*/ 6549454 w 12192002"/>
              <a:gd name="connsiteY10" fmla="*/ 75412 h 2122526"/>
              <a:gd name="connsiteX11" fmla="*/ 6708221 w 12192002"/>
              <a:gd name="connsiteY11" fmla="*/ 104188 h 2122526"/>
              <a:gd name="connsiteX12" fmla="*/ 6904145 w 12192002"/>
              <a:gd name="connsiteY12" fmla="*/ 132143 h 2122526"/>
              <a:gd name="connsiteX13" fmla="*/ 7018495 w 12192002"/>
              <a:gd name="connsiteY13" fmla="*/ 161649 h 2122526"/>
              <a:gd name="connsiteX14" fmla="*/ 7096987 w 12192002"/>
              <a:gd name="connsiteY14" fmla="*/ 161275 h 2122526"/>
              <a:gd name="connsiteX15" fmla="*/ 7170807 w 12192002"/>
              <a:gd name="connsiteY15" fmla="*/ 173503 h 2122526"/>
              <a:gd name="connsiteX16" fmla="*/ 7197003 w 12192002"/>
              <a:gd name="connsiteY16" fmla="*/ 178151 h 2122526"/>
              <a:gd name="connsiteX17" fmla="*/ 7201101 w 12192002"/>
              <a:gd name="connsiteY17" fmla="*/ 183509 h 2122526"/>
              <a:gd name="connsiteX18" fmla="*/ 7218559 w 12192002"/>
              <a:gd name="connsiteY18" fmla="*/ 188059 h 2122526"/>
              <a:gd name="connsiteX19" fmla="*/ 7310852 w 12192002"/>
              <a:gd name="connsiteY19" fmla="*/ 213308 h 2122526"/>
              <a:gd name="connsiteX20" fmla="*/ 7312179 w 12192002"/>
              <a:gd name="connsiteY20" fmla="*/ 211866 h 2122526"/>
              <a:gd name="connsiteX21" fmla="*/ 7405390 w 12192002"/>
              <a:gd name="connsiteY21" fmla="*/ 202271 h 2122526"/>
              <a:gd name="connsiteX22" fmla="*/ 7495794 w 12192002"/>
              <a:gd name="connsiteY22" fmla="*/ 194166 h 2122526"/>
              <a:gd name="connsiteX23" fmla="*/ 7507039 w 12192002"/>
              <a:gd name="connsiteY23" fmla="*/ 196118 h 2122526"/>
              <a:gd name="connsiteX24" fmla="*/ 7507411 w 12192002"/>
              <a:gd name="connsiteY24" fmla="*/ 195791 h 2122526"/>
              <a:gd name="connsiteX25" fmla="*/ 7519570 w 12192002"/>
              <a:gd name="connsiteY25" fmla="*/ 197126 h 2122526"/>
              <a:gd name="connsiteX26" fmla="*/ 7527542 w 12192002"/>
              <a:gd name="connsiteY26" fmla="*/ 199679 h 2122526"/>
              <a:gd name="connsiteX27" fmla="*/ 7614346 w 12192002"/>
              <a:gd name="connsiteY27" fmla="*/ 205507 h 2122526"/>
              <a:gd name="connsiteX28" fmla="*/ 7718744 w 12192002"/>
              <a:gd name="connsiteY28" fmla="*/ 202036 h 2122526"/>
              <a:gd name="connsiteX29" fmla="*/ 7905407 w 12192002"/>
              <a:gd name="connsiteY29" fmla="*/ 227751 h 2122526"/>
              <a:gd name="connsiteX30" fmla="*/ 8090271 w 12192002"/>
              <a:gd name="connsiteY30" fmla="*/ 269724 h 2122526"/>
              <a:gd name="connsiteX31" fmla="*/ 8245834 w 12192002"/>
              <a:gd name="connsiteY31" fmla="*/ 315885 h 2122526"/>
              <a:gd name="connsiteX32" fmla="*/ 8252033 w 12192002"/>
              <a:gd name="connsiteY32" fmla="*/ 328877 h 2122526"/>
              <a:gd name="connsiteX33" fmla="*/ 8263376 w 12192002"/>
              <a:gd name="connsiteY33" fmla="*/ 338720 h 2122526"/>
              <a:gd name="connsiteX34" fmla="*/ 8266075 w 12192002"/>
              <a:gd name="connsiteY34" fmla="*/ 338490 h 2122526"/>
              <a:gd name="connsiteX35" fmla="*/ 8283149 w 12192002"/>
              <a:gd name="connsiteY35" fmla="*/ 345665 h 2122526"/>
              <a:gd name="connsiteX36" fmla="*/ 8284276 w 12192002"/>
              <a:gd name="connsiteY36" fmla="*/ 350108 h 2122526"/>
              <a:gd name="connsiteX37" fmla="*/ 8295173 w 12192002"/>
              <a:gd name="connsiteY37" fmla="*/ 355931 h 2122526"/>
              <a:gd name="connsiteX38" fmla="*/ 8314432 w 12192002"/>
              <a:gd name="connsiteY38" fmla="*/ 369826 h 2122526"/>
              <a:gd name="connsiteX39" fmla="*/ 8320104 w 12192002"/>
              <a:gd name="connsiteY39" fmla="*/ 370152 h 2122526"/>
              <a:gd name="connsiteX40" fmla="*/ 8352372 w 12192002"/>
              <a:gd name="connsiteY40" fmla="*/ 387570 h 2122526"/>
              <a:gd name="connsiteX41" fmla="*/ 8353799 w 12192002"/>
              <a:gd name="connsiteY41" fmla="*/ 386730 h 2122526"/>
              <a:gd name="connsiteX42" fmla="*/ 8367182 w 12192002"/>
              <a:gd name="connsiteY42" fmla="*/ 386924 h 2122526"/>
              <a:gd name="connsiteX43" fmla="*/ 8490249 w 12192002"/>
              <a:gd name="connsiteY43" fmla="*/ 400966 h 2122526"/>
              <a:gd name="connsiteX44" fmla="*/ 8497594 w 12192002"/>
              <a:gd name="connsiteY44" fmla="*/ 404016 h 2122526"/>
              <a:gd name="connsiteX45" fmla="*/ 8497968 w 12192002"/>
              <a:gd name="connsiteY45" fmla="*/ 403837 h 2122526"/>
              <a:gd name="connsiteX46" fmla="*/ 8506167 w 12192002"/>
              <a:gd name="connsiteY46" fmla="*/ 406575 h 2122526"/>
              <a:gd name="connsiteX47" fmla="*/ 8510983 w 12192002"/>
              <a:gd name="connsiteY47" fmla="*/ 409576 h 2122526"/>
              <a:gd name="connsiteX48" fmla="*/ 8525230 w 12192002"/>
              <a:gd name="connsiteY48" fmla="*/ 415491 h 2122526"/>
              <a:gd name="connsiteX49" fmla="*/ 8596071 w 12192002"/>
              <a:gd name="connsiteY49" fmla="*/ 400649 h 2122526"/>
              <a:gd name="connsiteX50" fmla="*/ 8707847 w 12192002"/>
              <a:gd name="connsiteY50" fmla="*/ 409221 h 2122526"/>
              <a:gd name="connsiteX51" fmla="*/ 8752444 w 12192002"/>
              <a:gd name="connsiteY51" fmla="*/ 411322 h 2122526"/>
              <a:gd name="connsiteX52" fmla="*/ 8928988 w 12192002"/>
              <a:gd name="connsiteY52" fmla="*/ 430554 h 2122526"/>
              <a:gd name="connsiteX53" fmla="*/ 8963048 w 12192002"/>
              <a:gd name="connsiteY53" fmla="*/ 427366 h 2122526"/>
              <a:gd name="connsiteX54" fmla="*/ 8968011 w 12192002"/>
              <a:gd name="connsiteY54" fmla="*/ 425141 h 2122526"/>
              <a:gd name="connsiteX55" fmla="*/ 8974337 w 12192002"/>
              <a:gd name="connsiteY55" fmla="*/ 424441 h 2122526"/>
              <a:gd name="connsiteX56" fmla="*/ 8990394 w 12192002"/>
              <a:gd name="connsiteY56" fmla="*/ 427667 h 2122526"/>
              <a:gd name="connsiteX57" fmla="*/ 8996232 w 12192002"/>
              <a:gd name="connsiteY57" fmla="*/ 429728 h 2122526"/>
              <a:gd name="connsiteX58" fmla="*/ 9005201 w 12192002"/>
              <a:gd name="connsiteY58" fmla="*/ 430939 h 2122526"/>
              <a:gd name="connsiteX59" fmla="*/ 9005486 w 12192002"/>
              <a:gd name="connsiteY59" fmla="*/ 430699 h 2122526"/>
              <a:gd name="connsiteX60" fmla="*/ 9053453 w 12192002"/>
              <a:gd name="connsiteY60" fmla="*/ 433984 h 2122526"/>
              <a:gd name="connsiteX61" fmla="*/ 9113812 w 12192002"/>
              <a:gd name="connsiteY61" fmla="*/ 425670 h 2122526"/>
              <a:gd name="connsiteX62" fmla="*/ 9137318 w 12192002"/>
              <a:gd name="connsiteY62" fmla="*/ 424304 h 2122526"/>
              <a:gd name="connsiteX63" fmla="*/ 9150210 w 12192002"/>
              <a:gd name="connsiteY63" fmla="*/ 422135 h 2122526"/>
              <a:gd name="connsiteX64" fmla="*/ 9151232 w 12192002"/>
              <a:gd name="connsiteY64" fmla="*/ 421070 h 2122526"/>
              <a:gd name="connsiteX65" fmla="*/ 9189246 w 12192002"/>
              <a:gd name="connsiteY65" fmla="*/ 432272 h 2122526"/>
              <a:gd name="connsiteX66" fmla="*/ 9194810 w 12192002"/>
              <a:gd name="connsiteY66" fmla="*/ 441511 h 2122526"/>
              <a:gd name="connsiteX67" fmla="*/ 9231370 w 12192002"/>
              <a:gd name="connsiteY67" fmla="*/ 451590 h 2122526"/>
              <a:gd name="connsiteX68" fmla="*/ 9343052 w 12192002"/>
              <a:gd name="connsiteY68" fmla="*/ 503495 h 2122526"/>
              <a:gd name="connsiteX69" fmla="*/ 9584507 w 12192002"/>
              <a:gd name="connsiteY69" fmla="*/ 549197 h 2122526"/>
              <a:gd name="connsiteX70" fmla="*/ 9728309 w 12192002"/>
              <a:gd name="connsiteY70" fmla="*/ 560617 h 2122526"/>
              <a:gd name="connsiteX71" fmla="*/ 9847792 w 12192002"/>
              <a:gd name="connsiteY71" fmla="*/ 580824 h 2122526"/>
              <a:gd name="connsiteX72" fmla="*/ 9960019 w 12192002"/>
              <a:gd name="connsiteY72" fmla="*/ 587592 h 2122526"/>
              <a:gd name="connsiteX73" fmla="*/ 10039240 w 12192002"/>
              <a:gd name="connsiteY73" fmla="*/ 603107 h 2122526"/>
              <a:gd name="connsiteX74" fmla="*/ 10082169 w 12192002"/>
              <a:gd name="connsiteY74" fmla="*/ 601443 h 2122526"/>
              <a:gd name="connsiteX75" fmla="*/ 10126500 w 12192002"/>
              <a:gd name="connsiteY75" fmla="*/ 603538 h 2122526"/>
              <a:gd name="connsiteX76" fmla="*/ 10261101 w 12192002"/>
              <a:gd name="connsiteY76" fmla="*/ 615053 h 2122526"/>
              <a:gd name="connsiteX77" fmla="*/ 10336855 w 12192002"/>
              <a:gd name="connsiteY77" fmla="*/ 624804 h 2122526"/>
              <a:gd name="connsiteX78" fmla="*/ 10383868 w 12192002"/>
              <a:gd name="connsiteY78" fmla="*/ 625415 h 2122526"/>
              <a:gd name="connsiteX79" fmla="*/ 10445984 w 12192002"/>
              <a:gd name="connsiteY79" fmla="*/ 629262 h 2122526"/>
              <a:gd name="connsiteX80" fmla="*/ 10519280 w 12192002"/>
              <a:gd name="connsiteY80" fmla="*/ 631320 h 2122526"/>
              <a:gd name="connsiteX81" fmla="*/ 10644619 w 12192002"/>
              <a:gd name="connsiteY81" fmla="*/ 651566 h 2122526"/>
              <a:gd name="connsiteX82" fmla="*/ 10857724 w 12192002"/>
              <a:gd name="connsiteY82" fmla="*/ 712684 h 2122526"/>
              <a:gd name="connsiteX83" fmla="*/ 10951063 w 12192002"/>
              <a:gd name="connsiteY83" fmla="*/ 725767 h 2122526"/>
              <a:gd name="connsiteX84" fmla="*/ 11030956 w 12192002"/>
              <a:gd name="connsiteY84" fmla="*/ 721011 h 2122526"/>
              <a:gd name="connsiteX85" fmla="*/ 11085938 w 12192002"/>
              <a:gd name="connsiteY85" fmla="*/ 723892 h 2122526"/>
              <a:gd name="connsiteX86" fmla="*/ 11143411 w 12192002"/>
              <a:gd name="connsiteY86" fmla="*/ 733141 h 2122526"/>
              <a:gd name="connsiteX87" fmla="*/ 11195087 w 12192002"/>
              <a:gd name="connsiteY87" fmla="*/ 732494 h 2122526"/>
              <a:gd name="connsiteX88" fmla="*/ 11273972 w 12192002"/>
              <a:gd name="connsiteY88" fmla="*/ 729660 h 2122526"/>
              <a:gd name="connsiteX89" fmla="*/ 11369715 w 12192002"/>
              <a:gd name="connsiteY89" fmla="*/ 813181 h 2122526"/>
              <a:gd name="connsiteX90" fmla="*/ 11462695 w 12192002"/>
              <a:gd name="connsiteY90" fmla="*/ 874654 h 2122526"/>
              <a:gd name="connsiteX91" fmla="*/ 11564181 w 12192002"/>
              <a:gd name="connsiteY91" fmla="*/ 888450 h 2122526"/>
              <a:gd name="connsiteX92" fmla="*/ 11684760 w 12192002"/>
              <a:gd name="connsiteY92" fmla="*/ 929360 h 2122526"/>
              <a:gd name="connsiteX93" fmla="*/ 11744187 w 12192002"/>
              <a:gd name="connsiteY93" fmla="*/ 984253 h 2122526"/>
              <a:gd name="connsiteX94" fmla="*/ 11834979 w 12192002"/>
              <a:gd name="connsiteY94" fmla="*/ 1013094 h 2122526"/>
              <a:gd name="connsiteX95" fmla="*/ 11933790 w 12192002"/>
              <a:gd name="connsiteY95" fmla="*/ 990933 h 2122526"/>
              <a:gd name="connsiteX96" fmla="*/ 12084140 w 12192002"/>
              <a:gd name="connsiteY96" fmla="*/ 1007396 h 2122526"/>
              <a:gd name="connsiteX97" fmla="*/ 12140863 w 12192002"/>
              <a:gd name="connsiteY97" fmla="*/ 1035036 h 2122526"/>
              <a:gd name="connsiteX98" fmla="*/ 12192002 w 12192002"/>
              <a:gd name="connsiteY98" fmla="*/ 1015838 h 2122526"/>
              <a:gd name="connsiteX99" fmla="*/ 12192002 w 12192002"/>
              <a:gd name="connsiteY99" fmla="*/ 1955549 h 2122526"/>
              <a:gd name="connsiteX100" fmla="*/ 12192000 w 12192002"/>
              <a:gd name="connsiteY100" fmla="*/ 1955549 h 2122526"/>
              <a:gd name="connsiteX101" fmla="*/ 12192000 w 12192002"/>
              <a:gd name="connsiteY101" fmla="*/ 2122526 h 2122526"/>
              <a:gd name="connsiteX102" fmla="*/ 0 w 12192002"/>
              <a:gd name="connsiteY102" fmla="*/ 2122526 h 2122526"/>
              <a:gd name="connsiteX103" fmla="*/ 0 w 12192002"/>
              <a:gd name="connsiteY103" fmla="*/ 1348327 h 2122526"/>
              <a:gd name="connsiteX104" fmla="*/ 2 w 12192002"/>
              <a:gd name="connsiteY104" fmla="*/ 1348327 h 2122526"/>
              <a:gd name="connsiteX105" fmla="*/ 2 w 12192002"/>
              <a:gd name="connsiteY105" fmla="*/ 592017 h 2122526"/>
              <a:gd name="connsiteX106" fmla="*/ 15526 w 12192002"/>
              <a:gd name="connsiteY106" fmla="*/ 586548 h 2122526"/>
              <a:gd name="connsiteX107" fmla="*/ 118381 w 12192002"/>
              <a:gd name="connsiteY107" fmla="*/ 583692 h 2122526"/>
              <a:gd name="connsiteX108" fmla="*/ 292435 w 12192002"/>
              <a:gd name="connsiteY108" fmla="*/ 531887 h 2122526"/>
              <a:gd name="connsiteX109" fmla="*/ 404015 w 12192002"/>
              <a:gd name="connsiteY109" fmla="*/ 511191 h 2122526"/>
              <a:gd name="connsiteX110" fmla="*/ 445099 w 12192002"/>
              <a:gd name="connsiteY110" fmla="*/ 505368 h 2122526"/>
              <a:gd name="connsiteX111" fmla="*/ 571717 w 12192002"/>
              <a:gd name="connsiteY111" fmla="*/ 467338 h 2122526"/>
              <a:gd name="connsiteX112" fmla="*/ 578535 w 12192002"/>
              <a:gd name="connsiteY112" fmla="*/ 467527 h 2122526"/>
              <a:gd name="connsiteX113" fmla="*/ 596792 w 12192002"/>
              <a:gd name="connsiteY113" fmla="*/ 464875 h 2122526"/>
              <a:gd name="connsiteX114" fmla="*/ 708875 w 12192002"/>
              <a:gd name="connsiteY114" fmla="*/ 422017 h 2122526"/>
              <a:gd name="connsiteX115" fmla="*/ 719742 w 12192002"/>
              <a:gd name="connsiteY115" fmla="*/ 416340 h 2122526"/>
              <a:gd name="connsiteX116" fmla="*/ 720047 w 12192002"/>
              <a:gd name="connsiteY116" fmla="*/ 415078 h 2122526"/>
              <a:gd name="connsiteX117" fmla="*/ 763053 w 12192002"/>
              <a:gd name="connsiteY117" fmla="*/ 414307 h 2122526"/>
              <a:gd name="connsiteX118" fmla="*/ 767901 w 12192002"/>
              <a:gd name="connsiteY118" fmla="*/ 412086 h 2122526"/>
              <a:gd name="connsiteX119" fmla="*/ 797041 w 12192002"/>
              <a:gd name="connsiteY119" fmla="*/ 414293 h 2122526"/>
              <a:gd name="connsiteX120" fmla="*/ 811506 w 12192002"/>
              <a:gd name="connsiteY120" fmla="*/ 413988 h 2122526"/>
              <a:gd name="connsiteX121" fmla="*/ 816809 w 12192002"/>
              <a:gd name="connsiteY121" fmla="*/ 416882 h 2122526"/>
              <a:gd name="connsiteX122" fmla="*/ 837540 w 12192002"/>
              <a:gd name="connsiteY122" fmla="*/ 414918 h 2122526"/>
              <a:gd name="connsiteX123" fmla="*/ 858269 w 12192002"/>
              <a:gd name="connsiteY123" fmla="*/ 416131 h 2122526"/>
              <a:gd name="connsiteX124" fmla="*/ 948732 w 12192002"/>
              <a:gd name="connsiteY124" fmla="*/ 404293 h 2122526"/>
              <a:gd name="connsiteX125" fmla="*/ 1149979 w 12192002"/>
              <a:gd name="connsiteY125" fmla="*/ 406698 h 2122526"/>
              <a:gd name="connsiteX126" fmla="*/ 1496110 w 12192002"/>
              <a:gd name="connsiteY126" fmla="*/ 357263 h 2122526"/>
              <a:gd name="connsiteX127" fmla="*/ 1608669 w 12192002"/>
              <a:gd name="connsiteY127" fmla="*/ 331673 h 2122526"/>
              <a:gd name="connsiteX128" fmla="*/ 1675071 w 12192002"/>
              <a:gd name="connsiteY128" fmla="*/ 324776 h 2122526"/>
              <a:gd name="connsiteX129" fmla="*/ 1738204 w 12192002"/>
              <a:gd name="connsiteY129" fmla="*/ 308427 h 2122526"/>
              <a:gd name="connsiteX130" fmla="*/ 1786655 w 12192002"/>
              <a:gd name="connsiteY130" fmla="*/ 303376 h 2122526"/>
              <a:gd name="connsiteX131" fmla="*/ 1873080 w 12192002"/>
              <a:gd name="connsiteY131" fmla="*/ 330998 h 2122526"/>
              <a:gd name="connsiteX132" fmla="*/ 1921650 w 12192002"/>
              <a:gd name="connsiteY132" fmla="*/ 332593 h 2122526"/>
              <a:gd name="connsiteX133" fmla="*/ 1928172 w 12192002"/>
              <a:gd name="connsiteY133" fmla="*/ 327762 h 2122526"/>
              <a:gd name="connsiteX134" fmla="*/ 1997356 w 12192002"/>
              <a:gd name="connsiteY134" fmla="*/ 349707 h 2122526"/>
              <a:gd name="connsiteX135" fmla="*/ 2094665 w 12192002"/>
              <a:gd name="connsiteY135" fmla="*/ 341687 h 2122526"/>
              <a:gd name="connsiteX136" fmla="*/ 2208578 w 12192002"/>
              <a:gd name="connsiteY136" fmla="*/ 324976 h 2122526"/>
              <a:gd name="connsiteX137" fmla="*/ 2315112 w 12192002"/>
              <a:gd name="connsiteY137" fmla="*/ 319743 h 2122526"/>
              <a:gd name="connsiteX138" fmla="*/ 2443255 w 12192002"/>
              <a:gd name="connsiteY138" fmla="*/ 328210 h 2122526"/>
              <a:gd name="connsiteX139" fmla="*/ 2587906 w 12192002"/>
              <a:gd name="connsiteY139" fmla="*/ 322233 h 2122526"/>
              <a:gd name="connsiteX140" fmla="*/ 2646527 w 12192002"/>
              <a:gd name="connsiteY140" fmla="*/ 315870 h 2122526"/>
              <a:gd name="connsiteX141" fmla="*/ 2781569 w 12192002"/>
              <a:gd name="connsiteY141" fmla="*/ 326406 h 2122526"/>
              <a:gd name="connsiteX142" fmla="*/ 3030291 w 12192002"/>
              <a:gd name="connsiteY142" fmla="*/ 348227 h 2122526"/>
              <a:gd name="connsiteX143" fmla="*/ 3142556 w 12192002"/>
              <a:gd name="connsiteY143" fmla="*/ 350870 h 2122526"/>
              <a:gd name="connsiteX144" fmla="*/ 3262356 w 12192002"/>
              <a:gd name="connsiteY144" fmla="*/ 358645 h 2122526"/>
              <a:gd name="connsiteX145" fmla="*/ 3341698 w 12192002"/>
              <a:gd name="connsiteY145" fmla="*/ 364522 h 2122526"/>
              <a:gd name="connsiteX146" fmla="*/ 3344026 w 12192002"/>
              <a:gd name="connsiteY146" fmla="*/ 363547 h 2122526"/>
              <a:gd name="connsiteX147" fmla="*/ 3363888 w 12192002"/>
              <a:gd name="connsiteY147" fmla="*/ 365229 h 2122526"/>
              <a:gd name="connsiteX148" fmla="*/ 3400728 w 12192002"/>
              <a:gd name="connsiteY148" fmla="*/ 382181 h 2122526"/>
              <a:gd name="connsiteX149" fmla="*/ 3473223 w 12192002"/>
              <a:gd name="connsiteY149" fmla="*/ 370133 h 2122526"/>
              <a:gd name="connsiteX150" fmla="*/ 3536135 w 12192002"/>
              <a:gd name="connsiteY150" fmla="*/ 366472 h 2122526"/>
              <a:gd name="connsiteX151" fmla="*/ 3585978 w 12192002"/>
              <a:gd name="connsiteY151" fmla="*/ 356773 h 2122526"/>
              <a:gd name="connsiteX152" fmla="*/ 3594501 w 12192002"/>
              <a:gd name="connsiteY152" fmla="*/ 357463 h 2122526"/>
              <a:gd name="connsiteX153" fmla="*/ 3594736 w 12192002"/>
              <a:gd name="connsiteY153" fmla="*/ 357194 h 2122526"/>
              <a:gd name="connsiteX154" fmla="*/ 3603855 w 12192002"/>
              <a:gd name="connsiteY154" fmla="*/ 357358 h 2122526"/>
              <a:gd name="connsiteX155" fmla="*/ 3610035 w 12192002"/>
              <a:gd name="connsiteY155" fmla="*/ 358720 h 2122526"/>
              <a:gd name="connsiteX156" fmla="*/ 3682513 w 12192002"/>
              <a:gd name="connsiteY156" fmla="*/ 326449 h 2122526"/>
              <a:gd name="connsiteX157" fmla="*/ 3789760 w 12192002"/>
              <a:gd name="connsiteY157" fmla="*/ 302526 h 2122526"/>
              <a:gd name="connsiteX158" fmla="*/ 3897275 w 12192002"/>
              <a:gd name="connsiteY158" fmla="*/ 282288 h 2122526"/>
              <a:gd name="connsiteX159" fmla="*/ 3936846 w 12192002"/>
              <a:gd name="connsiteY159" fmla="*/ 276633 h 2122526"/>
              <a:gd name="connsiteX160" fmla="*/ 4004538 w 12192002"/>
              <a:gd name="connsiteY160" fmla="*/ 259176 h 2122526"/>
              <a:gd name="connsiteX161" fmla="*/ 4033778 w 12192002"/>
              <a:gd name="connsiteY161" fmla="*/ 246608 h 2122526"/>
              <a:gd name="connsiteX162" fmla="*/ 4035363 w 12192002"/>
              <a:gd name="connsiteY162" fmla="*/ 246843 h 2122526"/>
              <a:gd name="connsiteX163" fmla="*/ 4036996 w 12192002"/>
              <a:gd name="connsiteY163" fmla="*/ 243176 h 2122526"/>
              <a:gd name="connsiteX164" fmla="*/ 4042364 w 12192002"/>
              <a:gd name="connsiteY164" fmla="*/ 240742 h 2122526"/>
              <a:gd name="connsiteX165" fmla="*/ 4058954 w 12192002"/>
              <a:gd name="connsiteY165" fmla="*/ 239121 h 2122526"/>
              <a:gd name="connsiteX166" fmla="*/ 4065510 w 12192002"/>
              <a:gd name="connsiteY166" fmla="*/ 239339 h 2122526"/>
              <a:gd name="connsiteX167" fmla="*/ 4074427 w 12192002"/>
              <a:gd name="connsiteY167" fmla="*/ 237895 h 2122526"/>
              <a:gd name="connsiteX168" fmla="*/ 4074546 w 12192002"/>
              <a:gd name="connsiteY168" fmla="*/ 237596 h 2122526"/>
              <a:gd name="connsiteX169" fmla="*/ 4083097 w 12192002"/>
              <a:gd name="connsiteY169" fmla="*/ 236761 h 2122526"/>
              <a:gd name="connsiteX170" fmla="*/ 4142745 w 12192002"/>
              <a:gd name="connsiteY170" fmla="*/ 210228 h 2122526"/>
              <a:gd name="connsiteX171" fmla="*/ 4191248 w 12192002"/>
              <a:gd name="connsiteY171" fmla="*/ 194363 h 2122526"/>
              <a:gd name="connsiteX172" fmla="*/ 4201744 w 12192002"/>
              <a:gd name="connsiteY172" fmla="*/ 188729 h 2122526"/>
              <a:gd name="connsiteX173" fmla="*/ 4202048 w 12192002"/>
              <a:gd name="connsiteY173" fmla="*/ 187470 h 2122526"/>
              <a:gd name="connsiteX174" fmla="*/ 4248116 w 12192002"/>
              <a:gd name="connsiteY174" fmla="*/ 184675 h 2122526"/>
              <a:gd name="connsiteX175" fmla="*/ 4276141 w 12192002"/>
              <a:gd name="connsiteY175" fmla="*/ 186999 h 2122526"/>
              <a:gd name="connsiteX176" fmla="*/ 4290062 w 12192002"/>
              <a:gd name="connsiteY176" fmla="*/ 186753 h 2122526"/>
              <a:gd name="connsiteX177" fmla="*/ 4295143 w 12192002"/>
              <a:gd name="connsiteY177" fmla="*/ 189670 h 2122526"/>
              <a:gd name="connsiteX178" fmla="*/ 4315108 w 12192002"/>
              <a:gd name="connsiteY178" fmla="*/ 187791 h 2122526"/>
              <a:gd name="connsiteX179" fmla="*/ 4316965 w 12192002"/>
              <a:gd name="connsiteY179" fmla="*/ 186450 h 2122526"/>
              <a:gd name="connsiteX180" fmla="*/ 4362875 w 12192002"/>
              <a:gd name="connsiteY180" fmla="*/ 193065 h 2122526"/>
              <a:gd name="connsiteX181" fmla="*/ 4428542 w 12192002"/>
              <a:gd name="connsiteY181" fmla="*/ 191719 h 2122526"/>
              <a:gd name="connsiteX182" fmla="*/ 4515813 w 12192002"/>
              <a:gd name="connsiteY182" fmla="*/ 181068 h 2122526"/>
              <a:gd name="connsiteX183" fmla="*/ 4715526 w 12192002"/>
              <a:gd name="connsiteY183" fmla="*/ 171166 h 2122526"/>
              <a:gd name="connsiteX184" fmla="*/ 4762447 w 12192002"/>
              <a:gd name="connsiteY184" fmla="*/ 162678 h 2122526"/>
              <a:gd name="connsiteX185" fmla="*/ 4840439 w 12192002"/>
              <a:gd name="connsiteY185" fmla="*/ 134910 h 2122526"/>
              <a:gd name="connsiteX186" fmla="*/ 5011513 w 12192002"/>
              <a:gd name="connsiteY186" fmla="*/ 110893 h 2122526"/>
              <a:gd name="connsiteX187" fmla="*/ 5065790 w 12192002"/>
              <a:gd name="connsiteY187" fmla="*/ 94512 h 2122526"/>
              <a:gd name="connsiteX188" fmla="*/ 5121659 w 12192002"/>
              <a:gd name="connsiteY188" fmla="*/ 101083 h 2122526"/>
              <a:gd name="connsiteX189" fmla="*/ 5139595 w 12192002"/>
              <a:gd name="connsiteY189" fmla="*/ 90230 h 2122526"/>
              <a:gd name="connsiteX190" fmla="*/ 5142598 w 12192002"/>
              <a:gd name="connsiteY190" fmla="*/ 88129 h 2122526"/>
              <a:gd name="connsiteX191" fmla="*/ 5156554 w 12192002"/>
              <a:gd name="connsiteY191" fmla="*/ 84729 h 2122526"/>
              <a:gd name="connsiteX192" fmla="*/ 5174660 w 12192002"/>
              <a:gd name="connsiteY192" fmla="*/ 77506 h 2122526"/>
              <a:gd name="connsiteX193" fmla="*/ 5222961 w 12192002"/>
              <a:gd name="connsiteY193" fmla="*/ 74516 h 2122526"/>
              <a:gd name="connsiteX194" fmla="*/ 5261763 w 12192002"/>
              <a:gd name="connsiteY194" fmla="*/ 63392 h 2122526"/>
              <a:gd name="connsiteX195" fmla="*/ 5381667 w 12192002"/>
              <a:gd name="connsiteY195" fmla="*/ 42975 h 2122526"/>
              <a:gd name="connsiteX196" fmla="*/ 5432760 w 12192002"/>
              <a:gd name="connsiteY196" fmla="*/ 25273 h 2122526"/>
              <a:gd name="connsiteX197" fmla="*/ 5470905 w 12192002"/>
              <a:gd name="connsiteY197" fmla="*/ 14020 h 2122526"/>
              <a:gd name="connsiteX198" fmla="*/ 5626960 w 12192002"/>
              <a:gd name="connsiteY198" fmla="*/ 0 h 2122526"/>
              <a:gd name="connsiteX0" fmla="*/ 5626960 w 12192002"/>
              <a:gd name="connsiteY0" fmla="*/ 0 h 2122526"/>
              <a:gd name="connsiteX1" fmla="*/ 5758918 w 12192002"/>
              <a:gd name="connsiteY1" fmla="*/ 1023 h 2122526"/>
              <a:gd name="connsiteX2" fmla="*/ 5957375 w 12192002"/>
              <a:gd name="connsiteY2" fmla="*/ 16715 h 2122526"/>
              <a:gd name="connsiteX3" fmla="*/ 6010090 w 12192002"/>
              <a:gd name="connsiteY3" fmla="*/ 20359 h 2122526"/>
              <a:gd name="connsiteX4" fmla="*/ 6041282 w 12192002"/>
              <a:gd name="connsiteY4" fmla="*/ 15266 h 2122526"/>
              <a:gd name="connsiteX5" fmla="*/ 6048637 w 12192002"/>
              <a:gd name="connsiteY5" fmla="*/ 6917 h 2122526"/>
              <a:gd name="connsiteX6" fmla="*/ 6068529 w 12192002"/>
              <a:gd name="connsiteY6" fmla="*/ 7600 h 2122526"/>
              <a:gd name="connsiteX7" fmla="*/ 6073847 w 12192002"/>
              <a:gd name="connsiteY7" fmla="*/ 6063 h 2122526"/>
              <a:gd name="connsiteX8" fmla="*/ 6168673 w 12192002"/>
              <a:gd name="connsiteY8" fmla="*/ 26525 h 2122526"/>
              <a:gd name="connsiteX9" fmla="*/ 6317559 w 12192002"/>
              <a:gd name="connsiteY9" fmla="*/ 28612 h 2122526"/>
              <a:gd name="connsiteX10" fmla="*/ 6549454 w 12192002"/>
              <a:gd name="connsiteY10" fmla="*/ 75412 h 2122526"/>
              <a:gd name="connsiteX11" fmla="*/ 6708221 w 12192002"/>
              <a:gd name="connsiteY11" fmla="*/ 104188 h 2122526"/>
              <a:gd name="connsiteX12" fmla="*/ 6904145 w 12192002"/>
              <a:gd name="connsiteY12" fmla="*/ 132143 h 2122526"/>
              <a:gd name="connsiteX13" fmla="*/ 7018495 w 12192002"/>
              <a:gd name="connsiteY13" fmla="*/ 161649 h 2122526"/>
              <a:gd name="connsiteX14" fmla="*/ 7096987 w 12192002"/>
              <a:gd name="connsiteY14" fmla="*/ 161275 h 2122526"/>
              <a:gd name="connsiteX15" fmla="*/ 7170807 w 12192002"/>
              <a:gd name="connsiteY15" fmla="*/ 173503 h 2122526"/>
              <a:gd name="connsiteX16" fmla="*/ 7197003 w 12192002"/>
              <a:gd name="connsiteY16" fmla="*/ 178151 h 2122526"/>
              <a:gd name="connsiteX17" fmla="*/ 7201101 w 12192002"/>
              <a:gd name="connsiteY17" fmla="*/ 183509 h 2122526"/>
              <a:gd name="connsiteX18" fmla="*/ 7218559 w 12192002"/>
              <a:gd name="connsiteY18" fmla="*/ 188059 h 2122526"/>
              <a:gd name="connsiteX19" fmla="*/ 7310852 w 12192002"/>
              <a:gd name="connsiteY19" fmla="*/ 213308 h 2122526"/>
              <a:gd name="connsiteX20" fmla="*/ 7312179 w 12192002"/>
              <a:gd name="connsiteY20" fmla="*/ 211866 h 2122526"/>
              <a:gd name="connsiteX21" fmla="*/ 7405390 w 12192002"/>
              <a:gd name="connsiteY21" fmla="*/ 202271 h 2122526"/>
              <a:gd name="connsiteX22" fmla="*/ 7495794 w 12192002"/>
              <a:gd name="connsiteY22" fmla="*/ 194166 h 2122526"/>
              <a:gd name="connsiteX23" fmla="*/ 7507039 w 12192002"/>
              <a:gd name="connsiteY23" fmla="*/ 196118 h 2122526"/>
              <a:gd name="connsiteX24" fmla="*/ 7507411 w 12192002"/>
              <a:gd name="connsiteY24" fmla="*/ 195791 h 2122526"/>
              <a:gd name="connsiteX25" fmla="*/ 7519570 w 12192002"/>
              <a:gd name="connsiteY25" fmla="*/ 197126 h 2122526"/>
              <a:gd name="connsiteX26" fmla="*/ 7527542 w 12192002"/>
              <a:gd name="connsiteY26" fmla="*/ 199679 h 2122526"/>
              <a:gd name="connsiteX27" fmla="*/ 7614346 w 12192002"/>
              <a:gd name="connsiteY27" fmla="*/ 205507 h 2122526"/>
              <a:gd name="connsiteX28" fmla="*/ 7718744 w 12192002"/>
              <a:gd name="connsiteY28" fmla="*/ 202036 h 2122526"/>
              <a:gd name="connsiteX29" fmla="*/ 7905407 w 12192002"/>
              <a:gd name="connsiteY29" fmla="*/ 227751 h 2122526"/>
              <a:gd name="connsiteX30" fmla="*/ 8090271 w 12192002"/>
              <a:gd name="connsiteY30" fmla="*/ 269724 h 2122526"/>
              <a:gd name="connsiteX31" fmla="*/ 8245834 w 12192002"/>
              <a:gd name="connsiteY31" fmla="*/ 315885 h 2122526"/>
              <a:gd name="connsiteX32" fmla="*/ 8252033 w 12192002"/>
              <a:gd name="connsiteY32" fmla="*/ 328877 h 2122526"/>
              <a:gd name="connsiteX33" fmla="*/ 8263376 w 12192002"/>
              <a:gd name="connsiteY33" fmla="*/ 338720 h 2122526"/>
              <a:gd name="connsiteX34" fmla="*/ 8266075 w 12192002"/>
              <a:gd name="connsiteY34" fmla="*/ 338490 h 2122526"/>
              <a:gd name="connsiteX35" fmla="*/ 8283149 w 12192002"/>
              <a:gd name="connsiteY35" fmla="*/ 345665 h 2122526"/>
              <a:gd name="connsiteX36" fmla="*/ 8284276 w 12192002"/>
              <a:gd name="connsiteY36" fmla="*/ 350108 h 2122526"/>
              <a:gd name="connsiteX37" fmla="*/ 8295173 w 12192002"/>
              <a:gd name="connsiteY37" fmla="*/ 355931 h 2122526"/>
              <a:gd name="connsiteX38" fmla="*/ 8314432 w 12192002"/>
              <a:gd name="connsiteY38" fmla="*/ 369826 h 2122526"/>
              <a:gd name="connsiteX39" fmla="*/ 8320104 w 12192002"/>
              <a:gd name="connsiteY39" fmla="*/ 370152 h 2122526"/>
              <a:gd name="connsiteX40" fmla="*/ 8352372 w 12192002"/>
              <a:gd name="connsiteY40" fmla="*/ 387570 h 2122526"/>
              <a:gd name="connsiteX41" fmla="*/ 8353799 w 12192002"/>
              <a:gd name="connsiteY41" fmla="*/ 386730 h 2122526"/>
              <a:gd name="connsiteX42" fmla="*/ 8367182 w 12192002"/>
              <a:gd name="connsiteY42" fmla="*/ 386924 h 2122526"/>
              <a:gd name="connsiteX43" fmla="*/ 8490249 w 12192002"/>
              <a:gd name="connsiteY43" fmla="*/ 400966 h 2122526"/>
              <a:gd name="connsiteX44" fmla="*/ 8497594 w 12192002"/>
              <a:gd name="connsiteY44" fmla="*/ 404016 h 2122526"/>
              <a:gd name="connsiteX45" fmla="*/ 8497968 w 12192002"/>
              <a:gd name="connsiteY45" fmla="*/ 403837 h 2122526"/>
              <a:gd name="connsiteX46" fmla="*/ 8506167 w 12192002"/>
              <a:gd name="connsiteY46" fmla="*/ 406575 h 2122526"/>
              <a:gd name="connsiteX47" fmla="*/ 8510983 w 12192002"/>
              <a:gd name="connsiteY47" fmla="*/ 409576 h 2122526"/>
              <a:gd name="connsiteX48" fmla="*/ 8525230 w 12192002"/>
              <a:gd name="connsiteY48" fmla="*/ 415491 h 2122526"/>
              <a:gd name="connsiteX49" fmla="*/ 8596071 w 12192002"/>
              <a:gd name="connsiteY49" fmla="*/ 400649 h 2122526"/>
              <a:gd name="connsiteX50" fmla="*/ 8707847 w 12192002"/>
              <a:gd name="connsiteY50" fmla="*/ 409221 h 2122526"/>
              <a:gd name="connsiteX51" fmla="*/ 8752444 w 12192002"/>
              <a:gd name="connsiteY51" fmla="*/ 411322 h 2122526"/>
              <a:gd name="connsiteX52" fmla="*/ 8928988 w 12192002"/>
              <a:gd name="connsiteY52" fmla="*/ 430554 h 2122526"/>
              <a:gd name="connsiteX53" fmla="*/ 8963048 w 12192002"/>
              <a:gd name="connsiteY53" fmla="*/ 427366 h 2122526"/>
              <a:gd name="connsiteX54" fmla="*/ 8968011 w 12192002"/>
              <a:gd name="connsiteY54" fmla="*/ 425141 h 2122526"/>
              <a:gd name="connsiteX55" fmla="*/ 8974337 w 12192002"/>
              <a:gd name="connsiteY55" fmla="*/ 424441 h 2122526"/>
              <a:gd name="connsiteX56" fmla="*/ 8990394 w 12192002"/>
              <a:gd name="connsiteY56" fmla="*/ 427667 h 2122526"/>
              <a:gd name="connsiteX57" fmla="*/ 8996232 w 12192002"/>
              <a:gd name="connsiteY57" fmla="*/ 429728 h 2122526"/>
              <a:gd name="connsiteX58" fmla="*/ 9005201 w 12192002"/>
              <a:gd name="connsiteY58" fmla="*/ 430939 h 2122526"/>
              <a:gd name="connsiteX59" fmla="*/ 9005486 w 12192002"/>
              <a:gd name="connsiteY59" fmla="*/ 430699 h 2122526"/>
              <a:gd name="connsiteX60" fmla="*/ 9053453 w 12192002"/>
              <a:gd name="connsiteY60" fmla="*/ 433984 h 2122526"/>
              <a:gd name="connsiteX61" fmla="*/ 9113812 w 12192002"/>
              <a:gd name="connsiteY61" fmla="*/ 425670 h 2122526"/>
              <a:gd name="connsiteX62" fmla="*/ 9137318 w 12192002"/>
              <a:gd name="connsiteY62" fmla="*/ 424304 h 2122526"/>
              <a:gd name="connsiteX63" fmla="*/ 9150210 w 12192002"/>
              <a:gd name="connsiteY63" fmla="*/ 422135 h 2122526"/>
              <a:gd name="connsiteX64" fmla="*/ 9151232 w 12192002"/>
              <a:gd name="connsiteY64" fmla="*/ 421070 h 2122526"/>
              <a:gd name="connsiteX65" fmla="*/ 9189246 w 12192002"/>
              <a:gd name="connsiteY65" fmla="*/ 432272 h 2122526"/>
              <a:gd name="connsiteX66" fmla="*/ 9194810 w 12192002"/>
              <a:gd name="connsiteY66" fmla="*/ 441511 h 2122526"/>
              <a:gd name="connsiteX67" fmla="*/ 9231370 w 12192002"/>
              <a:gd name="connsiteY67" fmla="*/ 451590 h 2122526"/>
              <a:gd name="connsiteX68" fmla="*/ 9343052 w 12192002"/>
              <a:gd name="connsiteY68" fmla="*/ 503495 h 2122526"/>
              <a:gd name="connsiteX69" fmla="*/ 9584507 w 12192002"/>
              <a:gd name="connsiteY69" fmla="*/ 549197 h 2122526"/>
              <a:gd name="connsiteX70" fmla="*/ 9728309 w 12192002"/>
              <a:gd name="connsiteY70" fmla="*/ 560617 h 2122526"/>
              <a:gd name="connsiteX71" fmla="*/ 9847792 w 12192002"/>
              <a:gd name="connsiteY71" fmla="*/ 580824 h 2122526"/>
              <a:gd name="connsiteX72" fmla="*/ 9960019 w 12192002"/>
              <a:gd name="connsiteY72" fmla="*/ 587592 h 2122526"/>
              <a:gd name="connsiteX73" fmla="*/ 10039240 w 12192002"/>
              <a:gd name="connsiteY73" fmla="*/ 603107 h 2122526"/>
              <a:gd name="connsiteX74" fmla="*/ 10082169 w 12192002"/>
              <a:gd name="connsiteY74" fmla="*/ 601443 h 2122526"/>
              <a:gd name="connsiteX75" fmla="*/ 10126500 w 12192002"/>
              <a:gd name="connsiteY75" fmla="*/ 603538 h 2122526"/>
              <a:gd name="connsiteX76" fmla="*/ 10261101 w 12192002"/>
              <a:gd name="connsiteY76" fmla="*/ 615053 h 2122526"/>
              <a:gd name="connsiteX77" fmla="*/ 10336855 w 12192002"/>
              <a:gd name="connsiteY77" fmla="*/ 624804 h 2122526"/>
              <a:gd name="connsiteX78" fmla="*/ 10383868 w 12192002"/>
              <a:gd name="connsiteY78" fmla="*/ 625415 h 2122526"/>
              <a:gd name="connsiteX79" fmla="*/ 10445984 w 12192002"/>
              <a:gd name="connsiteY79" fmla="*/ 629262 h 2122526"/>
              <a:gd name="connsiteX80" fmla="*/ 10519280 w 12192002"/>
              <a:gd name="connsiteY80" fmla="*/ 631320 h 2122526"/>
              <a:gd name="connsiteX81" fmla="*/ 10644619 w 12192002"/>
              <a:gd name="connsiteY81" fmla="*/ 651566 h 2122526"/>
              <a:gd name="connsiteX82" fmla="*/ 10857724 w 12192002"/>
              <a:gd name="connsiteY82" fmla="*/ 712684 h 2122526"/>
              <a:gd name="connsiteX83" fmla="*/ 10951063 w 12192002"/>
              <a:gd name="connsiteY83" fmla="*/ 725767 h 2122526"/>
              <a:gd name="connsiteX84" fmla="*/ 11030956 w 12192002"/>
              <a:gd name="connsiteY84" fmla="*/ 721011 h 2122526"/>
              <a:gd name="connsiteX85" fmla="*/ 11085938 w 12192002"/>
              <a:gd name="connsiteY85" fmla="*/ 723892 h 2122526"/>
              <a:gd name="connsiteX86" fmla="*/ 11143411 w 12192002"/>
              <a:gd name="connsiteY86" fmla="*/ 733141 h 2122526"/>
              <a:gd name="connsiteX87" fmla="*/ 11195087 w 12192002"/>
              <a:gd name="connsiteY87" fmla="*/ 732494 h 2122526"/>
              <a:gd name="connsiteX88" fmla="*/ 11273972 w 12192002"/>
              <a:gd name="connsiteY88" fmla="*/ 729660 h 2122526"/>
              <a:gd name="connsiteX89" fmla="*/ 11369715 w 12192002"/>
              <a:gd name="connsiteY89" fmla="*/ 813181 h 2122526"/>
              <a:gd name="connsiteX90" fmla="*/ 11462695 w 12192002"/>
              <a:gd name="connsiteY90" fmla="*/ 874654 h 2122526"/>
              <a:gd name="connsiteX91" fmla="*/ 11564181 w 12192002"/>
              <a:gd name="connsiteY91" fmla="*/ 888450 h 2122526"/>
              <a:gd name="connsiteX92" fmla="*/ 11684760 w 12192002"/>
              <a:gd name="connsiteY92" fmla="*/ 929360 h 2122526"/>
              <a:gd name="connsiteX93" fmla="*/ 11744187 w 12192002"/>
              <a:gd name="connsiteY93" fmla="*/ 984253 h 2122526"/>
              <a:gd name="connsiteX94" fmla="*/ 11834979 w 12192002"/>
              <a:gd name="connsiteY94" fmla="*/ 1013094 h 2122526"/>
              <a:gd name="connsiteX95" fmla="*/ 11933790 w 12192002"/>
              <a:gd name="connsiteY95" fmla="*/ 990933 h 2122526"/>
              <a:gd name="connsiteX96" fmla="*/ 12084140 w 12192002"/>
              <a:gd name="connsiteY96" fmla="*/ 1007396 h 2122526"/>
              <a:gd name="connsiteX97" fmla="*/ 12140863 w 12192002"/>
              <a:gd name="connsiteY97" fmla="*/ 1035036 h 2122526"/>
              <a:gd name="connsiteX98" fmla="*/ 12192002 w 12192002"/>
              <a:gd name="connsiteY98" fmla="*/ 1015838 h 2122526"/>
              <a:gd name="connsiteX99" fmla="*/ 12192002 w 12192002"/>
              <a:gd name="connsiteY99" fmla="*/ 1955549 h 2122526"/>
              <a:gd name="connsiteX100" fmla="*/ 12192000 w 12192002"/>
              <a:gd name="connsiteY100" fmla="*/ 1955549 h 2122526"/>
              <a:gd name="connsiteX101" fmla="*/ 12192000 w 12192002"/>
              <a:gd name="connsiteY101" fmla="*/ 2122526 h 2122526"/>
              <a:gd name="connsiteX102" fmla="*/ 0 w 12192002"/>
              <a:gd name="connsiteY102" fmla="*/ 2122526 h 2122526"/>
              <a:gd name="connsiteX103" fmla="*/ 0 w 12192002"/>
              <a:gd name="connsiteY103" fmla="*/ 1348327 h 2122526"/>
              <a:gd name="connsiteX104" fmla="*/ 2 w 12192002"/>
              <a:gd name="connsiteY104" fmla="*/ 1348327 h 2122526"/>
              <a:gd name="connsiteX105" fmla="*/ 2 w 12192002"/>
              <a:gd name="connsiteY105" fmla="*/ 592017 h 2122526"/>
              <a:gd name="connsiteX106" fmla="*/ 15526 w 12192002"/>
              <a:gd name="connsiteY106" fmla="*/ 586548 h 2122526"/>
              <a:gd name="connsiteX107" fmla="*/ 118381 w 12192002"/>
              <a:gd name="connsiteY107" fmla="*/ 583692 h 2122526"/>
              <a:gd name="connsiteX108" fmla="*/ 292435 w 12192002"/>
              <a:gd name="connsiteY108" fmla="*/ 531887 h 2122526"/>
              <a:gd name="connsiteX109" fmla="*/ 404015 w 12192002"/>
              <a:gd name="connsiteY109" fmla="*/ 511191 h 2122526"/>
              <a:gd name="connsiteX110" fmla="*/ 445099 w 12192002"/>
              <a:gd name="connsiteY110" fmla="*/ 505368 h 2122526"/>
              <a:gd name="connsiteX111" fmla="*/ 571717 w 12192002"/>
              <a:gd name="connsiteY111" fmla="*/ 467338 h 2122526"/>
              <a:gd name="connsiteX112" fmla="*/ 578535 w 12192002"/>
              <a:gd name="connsiteY112" fmla="*/ 467527 h 2122526"/>
              <a:gd name="connsiteX113" fmla="*/ 596792 w 12192002"/>
              <a:gd name="connsiteY113" fmla="*/ 464875 h 2122526"/>
              <a:gd name="connsiteX114" fmla="*/ 708875 w 12192002"/>
              <a:gd name="connsiteY114" fmla="*/ 422017 h 2122526"/>
              <a:gd name="connsiteX115" fmla="*/ 719742 w 12192002"/>
              <a:gd name="connsiteY115" fmla="*/ 416340 h 2122526"/>
              <a:gd name="connsiteX116" fmla="*/ 720047 w 12192002"/>
              <a:gd name="connsiteY116" fmla="*/ 415078 h 2122526"/>
              <a:gd name="connsiteX117" fmla="*/ 763053 w 12192002"/>
              <a:gd name="connsiteY117" fmla="*/ 414307 h 2122526"/>
              <a:gd name="connsiteX118" fmla="*/ 767901 w 12192002"/>
              <a:gd name="connsiteY118" fmla="*/ 412086 h 2122526"/>
              <a:gd name="connsiteX119" fmla="*/ 797041 w 12192002"/>
              <a:gd name="connsiteY119" fmla="*/ 414293 h 2122526"/>
              <a:gd name="connsiteX120" fmla="*/ 811506 w 12192002"/>
              <a:gd name="connsiteY120" fmla="*/ 413988 h 2122526"/>
              <a:gd name="connsiteX121" fmla="*/ 816809 w 12192002"/>
              <a:gd name="connsiteY121" fmla="*/ 416882 h 2122526"/>
              <a:gd name="connsiteX122" fmla="*/ 837540 w 12192002"/>
              <a:gd name="connsiteY122" fmla="*/ 414918 h 2122526"/>
              <a:gd name="connsiteX123" fmla="*/ 858269 w 12192002"/>
              <a:gd name="connsiteY123" fmla="*/ 416131 h 2122526"/>
              <a:gd name="connsiteX124" fmla="*/ 948732 w 12192002"/>
              <a:gd name="connsiteY124" fmla="*/ 404293 h 2122526"/>
              <a:gd name="connsiteX125" fmla="*/ 1149979 w 12192002"/>
              <a:gd name="connsiteY125" fmla="*/ 406698 h 2122526"/>
              <a:gd name="connsiteX126" fmla="*/ 1496110 w 12192002"/>
              <a:gd name="connsiteY126" fmla="*/ 357263 h 2122526"/>
              <a:gd name="connsiteX127" fmla="*/ 1608669 w 12192002"/>
              <a:gd name="connsiteY127" fmla="*/ 331673 h 2122526"/>
              <a:gd name="connsiteX128" fmla="*/ 1675071 w 12192002"/>
              <a:gd name="connsiteY128" fmla="*/ 324776 h 2122526"/>
              <a:gd name="connsiteX129" fmla="*/ 1738204 w 12192002"/>
              <a:gd name="connsiteY129" fmla="*/ 308427 h 2122526"/>
              <a:gd name="connsiteX130" fmla="*/ 1786655 w 12192002"/>
              <a:gd name="connsiteY130" fmla="*/ 303376 h 2122526"/>
              <a:gd name="connsiteX131" fmla="*/ 1873080 w 12192002"/>
              <a:gd name="connsiteY131" fmla="*/ 330998 h 2122526"/>
              <a:gd name="connsiteX132" fmla="*/ 1921650 w 12192002"/>
              <a:gd name="connsiteY132" fmla="*/ 332593 h 2122526"/>
              <a:gd name="connsiteX133" fmla="*/ 1928172 w 12192002"/>
              <a:gd name="connsiteY133" fmla="*/ 327762 h 2122526"/>
              <a:gd name="connsiteX134" fmla="*/ 1997356 w 12192002"/>
              <a:gd name="connsiteY134" fmla="*/ 349707 h 2122526"/>
              <a:gd name="connsiteX135" fmla="*/ 2094665 w 12192002"/>
              <a:gd name="connsiteY135" fmla="*/ 341687 h 2122526"/>
              <a:gd name="connsiteX136" fmla="*/ 2208578 w 12192002"/>
              <a:gd name="connsiteY136" fmla="*/ 324976 h 2122526"/>
              <a:gd name="connsiteX137" fmla="*/ 2315112 w 12192002"/>
              <a:gd name="connsiteY137" fmla="*/ 319743 h 2122526"/>
              <a:gd name="connsiteX138" fmla="*/ 2443255 w 12192002"/>
              <a:gd name="connsiteY138" fmla="*/ 328210 h 2122526"/>
              <a:gd name="connsiteX139" fmla="*/ 2568028 w 12192002"/>
              <a:gd name="connsiteY139" fmla="*/ 342111 h 2122526"/>
              <a:gd name="connsiteX140" fmla="*/ 2646527 w 12192002"/>
              <a:gd name="connsiteY140" fmla="*/ 315870 h 2122526"/>
              <a:gd name="connsiteX141" fmla="*/ 2781569 w 12192002"/>
              <a:gd name="connsiteY141" fmla="*/ 326406 h 2122526"/>
              <a:gd name="connsiteX142" fmla="*/ 3030291 w 12192002"/>
              <a:gd name="connsiteY142" fmla="*/ 348227 h 2122526"/>
              <a:gd name="connsiteX143" fmla="*/ 3142556 w 12192002"/>
              <a:gd name="connsiteY143" fmla="*/ 350870 h 2122526"/>
              <a:gd name="connsiteX144" fmla="*/ 3262356 w 12192002"/>
              <a:gd name="connsiteY144" fmla="*/ 358645 h 2122526"/>
              <a:gd name="connsiteX145" fmla="*/ 3341698 w 12192002"/>
              <a:gd name="connsiteY145" fmla="*/ 364522 h 2122526"/>
              <a:gd name="connsiteX146" fmla="*/ 3344026 w 12192002"/>
              <a:gd name="connsiteY146" fmla="*/ 363547 h 2122526"/>
              <a:gd name="connsiteX147" fmla="*/ 3363888 w 12192002"/>
              <a:gd name="connsiteY147" fmla="*/ 365229 h 2122526"/>
              <a:gd name="connsiteX148" fmla="*/ 3400728 w 12192002"/>
              <a:gd name="connsiteY148" fmla="*/ 382181 h 2122526"/>
              <a:gd name="connsiteX149" fmla="*/ 3473223 w 12192002"/>
              <a:gd name="connsiteY149" fmla="*/ 370133 h 2122526"/>
              <a:gd name="connsiteX150" fmla="*/ 3536135 w 12192002"/>
              <a:gd name="connsiteY150" fmla="*/ 366472 h 2122526"/>
              <a:gd name="connsiteX151" fmla="*/ 3585978 w 12192002"/>
              <a:gd name="connsiteY151" fmla="*/ 356773 h 2122526"/>
              <a:gd name="connsiteX152" fmla="*/ 3594501 w 12192002"/>
              <a:gd name="connsiteY152" fmla="*/ 357463 h 2122526"/>
              <a:gd name="connsiteX153" fmla="*/ 3594736 w 12192002"/>
              <a:gd name="connsiteY153" fmla="*/ 357194 h 2122526"/>
              <a:gd name="connsiteX154" fmla="*/ 3603855 w 12192002"/>
              <a:gd name="connsiteY154" fmla="*/ 357358 h 2122526"/>
              <a:gd name="connsiteX155" fmla="*/ 3610035 w 12192002"/>
              <a:gd name="connsiteY155" fmla="*/ 358720 h 2122526"/>
              <a:gd name="connsiteX156" fmla="*/ 3682513 w 12192002"/>
              <a:gd name="connsiteY156" fmla="*/ 326449 h 2122526"/>
              <a:gd name="connsiteX157" fmla="*/ 3789760 w 12192002"/>
              <a:gd name="connsiteY157" fmla="*/ 302526 h 2122526"/>
              <a:gd name="connsiteX158" fmla="*/ 3897275 w 12192002"/>
              <a:gd name="connsiteY158" fmla="*/ 282288 h 2122526"/>
              <a:gd name="connsiteX159" fmla="*/ 3936846 w 12192002"/>
              <a:gd name="connsiteY159" fmla="*/ 276633 h 2122526"/>
              <a:gd name="connsiteX160" fmla="*/ 4004538 w 12192002"/>
              <a:gd name="connsiteY160" fmla="*/ 259176 h 2122526"/>
              <a:gd name="connsiteX161" fmla="*/ 4033778 w 12192002"/>
              <a:gd name="connsiteY161" fmla="*/ 246608 h 2122526"/>
              <a:gd name="connsiteX162" fmla="*/ 4035363 w 12192002"/>
              <a:gd name="connsiteY162" fmla="*/ 246843 h 2122526"/>
              <a:gd name="connsiteX163" fmla="*/ 4036996 w 12192002"/>
              <a:gd name="connsiteY163" fmla="*/ 243176 h 2122526"/>
              <a:gd name="connsiteX164" fmla="*/ 4042364 w 12192002"/>
              <a:gd name="connsiteY164" fmla="*/ 240742 h 2122526"/>
              <a:gd name="connsiteX165" fmla="*/ 4058954 w 12192002"/>
              <a:gd name="connsiteY165" fmla="*/ 239121 h 2122526"/>
              <a:gd name="connsiteX166" fmla="*/ 4065510 w 12192002"/>
              <a:gd name="connsiteY166" fmla="*/ 239339 h 2122526"/>
              <a:gd name="connsiteX167" fmla="*/ 4074427 w 12192002"/>
              <a:gd name="connsiteY167" fmla="*/ 237895 h 2122526"/>
              <a:gd name="connsiteX168" fmla="*/ 4074546 w 12192002"/>
              <a:gd name="connsiteY168" fmla="*/ 237596 h 2122526"/>
              <a:gd name="connsiteX169" fmla="*/ 4083097 w 12192002"/>
              <a:gd name="connsiteY169" fmla="*/ 236761 h 2122526"/>
              <a:gd name="connsiteX170" fmla="*/ 4142745 w 12192002"/>
              <a:gd name="connsiteY170" fmla="*/ 210228 h 2122526"/>
              <a:gd name="connsiteX171" fmla="*/ 4191248 w 12192002"/>
              <a:gd name="connsiteY171" fmla="*/ 194363 h 2122526"/>
              <a:gd name="connsiteX172" fmla="*/ 4201744 w 12192002"/>
              <a:gd name="connsiteY172" fmla="*/ 188729 h 2122526"/>
              <a:gd name="connsiteX173" fmla="*/ 4202048 w 12192002"/>
              <a:gd name="connsiteY173" fmla="*/ 187470 h 2122526"/>
              <a:gd name="connsiteX174" fmla="*/ 4248116 w 12192002"/>
              <a:gd name="connsiteY174" fmla="*/ 184675 h 2122526"/>
              <a:gd name="connsiteX175" fmla="*/ 4276141 w 12192002"/>
              <a:gd name="connsiteY175" fmla="*/ 186999 h 2122526"/>
              <a:gd name="connsiteX176" fmla="*/ 4290062 w 12192002"/>
              <a:gd name="connsiteY176" fmla="*/ 186753 h 2122526"/>
              <a:gd name="connsiteX177" fmla="*/ 4295143 w 12192002"/>
              <a:gd name="connsiteY177" fmla="*/ 189670 h 2122526"/>
              <a:gd name="connsiteX178" fmla="*/ 4315108 w 12192002"/>
              <a:gd name="connsiteY178" fmla="*/ 187791 h 2122526"/>
              <a:gd name="connsiteX179" fmla="*/ 4316965 w 12192002"/>
              <a:gd name="connsiteY179" fmla="*/ 186450 h 2122526"/>
              <a:gd name="connsiteX180" fmla="*/ 4362875 w 12192002"/>
              <a:gd name="connsiteY180" fmla="*/ 193065 h 2122526"/>
              <a:gd name="connsiteX181" fmla="*/ 4428542 w 12192002"/>
              <a:gd name="connsiteY181" fmla="*/ 191719 h 2122526"/>
              <a:gd name="connsiteX182" fmla="*/ 4515813 w 12192002"/>
              <a:gd name="connsiteY182" fmla="*/ 181068 h 2122526"/>
              <a:gd name="connsiteX183" fmla="*/ 4715526 w 12192002"/>
              <a:gd name="connsiteY183" fmla="*/ 171166 h 2122526"/>
              <a:gd name="connsiteX184" fmla="*/ 4762447 w 12192002"/>
              <a:gd name="connsiteY184" fmla="*/ 162678 h 2122526"/>
              <a:gd name="connsiteX185" fmla="*/ 4840439 w 12192002"/>
              <a:gd name="connsiteY185" fmla="*/ 134910 h 2122526"/>
              <a:gd name="connsiteX186" fmla="*/ 5011513 w 12192002"/>
              <a:gd name="connsiteY186" fmla="*/ 110893 h 2122526"/>
              <a:gd name="connsiteX187" fmla="*/ 5065790 w 12192002"/>
              <a:gd name="connsiteY187" fmla="*/ 94512 h 2122526"/>
              <a:gd name="connsiteX188" fmla="*/ 5121659 w 12192002"/>
              <a:gd name="connsiteY188" fmla="*/ 101083 h 2122526"/>
              <a:gd name="connsiteX189" fmla="*/ 5139595 w 12192002"/>
              <a:gd name="connsiteY189" fmla="*/ 90230 h 2122526"/>
              <a:gd name="connsiteX190" fmla="*/ 5142598 w 12192002"/>
              <a:gd name="connsiteY190" fmla="*/ 88129 h 2122526"/>
              <a:gd name="connsiteX191" fmla="*/ 5156554 w 12192002"/>
              <a:gd name="connsiteY191" fmla="*/ 84729 h 2122526"/>
              <a:gd name="connsiteX192" fmla="*/ 5174660 w 12192002"/>
              <a:gd name="connsiteY192" fmla="*/ 77506 h 2122526"/>
              <a:gd name="connsiteX193" fmla="*/ 5222961 w 12192002"/>
              <a:gd name="connsiteY193" fmla="*/ 74516 h 2122526"/>
              <a:gd name="connsiteX194" fmla="*/ 5261763 w 12192002"/>
              <a:gd name="connsiteY194" fmla="*/ 63392 h 2122526"/>
              <a:gd name="connsiteX195" fmla="*/ 5381667 w 12192002"/>
              <a:gd name="connsiteY195" fmla="*/ 42975 h 2122526"/>
              <a:gd name="connsiteX196" fmla="*/ 5432760 w 12192002"/>
              <a:gd name="connsiteY196" fmla="*/ 25273 h 2122526"/>
              <a:gd name="connsiteX197" fmla="*/ 5470905 w 12192002"/>
              <a:gd name="connsiteY197" fmla="*/ 14020 h 2122526"/>
              <a:gd name="connsiteX198" fmla="*/ 5626960 w 12192002"/>
              <a:gd name="connsiteY198" fmla="*/ 0 h 2122526"/>
              <a:gd name="connsiteX0" fmla="*/ 5626960 w 12192002"/>
              <a:gd name="connsiteY0" fmla="*/ 0 h 2122526"/>
              <a:gd name="connsiteX1" fmla="*/ 5758918 w 12192002"/>
              <a:gd name="connsiteY1" fmla="*/ 1023 h 2122526"/>
              <a:gd name="connsiteX2" fmla="*/ 5957375 w 12192002"/>
              <a:gd name="connsiteY2" fmla="*/ 16715 h 2122526"/>
              <a:gd name="connsiteX3" fmla="*/ 6010090 w 12192002"/>
              <a:gd name="connsiteY3" fmla="*/ 20359 h 2122526"/>
              <a:gd name="connsiteX4" fmla="*/ 6041282 w 12192002"/>
              <a:gd name="connsiteY4" fmla="*/ 15266 h 2122526"/>
              <a:gd name="connsiteX5" fmla="*/ 6048637 w 12192002"/>
              <a:gd name="connsiteY5" fmla="*/ 6917 h 2122526"/>
              <a:gd name="connsiteX6" fmla="*/ 6068529 w 12192002"/>
              <a:gd name="connsiteY6" fmla="*/ 7600 h 2122526"/>
              <a:gd name="connsiteX7" fmla="*/ 6073847 w 12192002"/>
              <a:gd name="connsiteY7" fmla="*/ 6063 h 2122526"/>
              <a:gd name="connsiteX8" fmla="*/ 6168673 w 12192002"/>
              <a:gd name="connsiteY8" fmla="*/ 26525 h 2122526"/>
              <a:gd name="connsiteX9" fmla="*/ 6317559 w 12192002"/>
              <a:gd name="connsiteY9" fmla="*/ 28612 h 2122526"/>
              <a:gd name="connsiteX10" fmla="*/ 6549454 w 12192002"/>
              <a:gd name="connsiteY10" fmla="*/ 75412 h 2122526"/>
              <a:gd name="connsiteX11" fmla="*/ 6708221 w 12192002"/>
              <a:gd name="connsiteY11" fmla="*/ 104188 h 2122526"/>
              <a:gd name="connsiteX12" fmla="*/ 6904145 w 12192002"/>
              <a:gd name="connsiteY12" fmla="*/ 132143 h 2122526"/>
              <a:gd name="connsiteX13" fmla="*/ 7018495 w 12192002"/>
              <a:gd name="connsiteY13" fmla="*/ 161649 h 2122526"/>
              <a:gd name="connsiteX14" fmla="*/ 7096987 w 12192002"/>
              <a:gd name="connsiteY14" fmla="*/ 161275 h 2122526"/>
              <a:gd name="connsiteX15" fmla="*/ 7170807 w 12192002"/>
              <a:gd name="connsiteY15" fmla="*/ 173503 h 2122526"/>
              <a:gd name="connsiteX16" fmla="*/ 7197003 w 12192002"/>
              <a:gd name="connsiteY16" fmla="*/ 178151 h 2122526"/>
              <a:gd name="connsiteX17" fmla="*/ 7201101 w 12192002"/>
              <a:gd name="connsiteY17" fmla="*/ 183509 h 2122526"/>
              <a:gd name="connsiteX18" fmla="*/ 7218559 w 12192002"/>
              <a:gd name="connsiteY18" fmla="*/ 188059 h 2122526"/>
              <a:gd name="connsiteX19" fmla="*/ 7310852 w 12192002"/>
              <a:gd name="connsiteY19" fmla="*/ 213308 h 2122526"/>
              <a:gd name="connsiteX20" fmla="*/ 7312179 w 12192002"/>
              <a:gd name="connsiteY20" fmla="*/ 211866 h 2122526"/>
              <a:gd name="connsiteX21" fmla="*/ 7405390 w 12192002"/>
              <a:gd name="connsiteY21" fmla="*/ 202271 h 2122526"/>
              <a:gd name="connsiteX22" fmla="*/ 7495794 w 12192002"/>
              <a:gd name="connsiteY22" fmla="*/ 194166 h 2122526"/>
              <a:gd name="connsiteX23" fmla="*/ 7507039 w 12192002"/>
              <a:gd name="connsiteY23" fmla="*/ 196118 h 2122526"/>
              <a:gd name="connsiteX24" fmla="*/ 7507411 w 12192002"/>
              <a:gd name="connsiteY24" fmla="*/ 195791 h 2122526"/>
              <a:gd name="connsiteX25" fmla="*/ 7519570 w 12192002"/>
              <a:gd name="connsiteY25" fmla="*/ 197126 h 2122526"/>
              <a:gd name="connsiteX26" fmla="*/ 7527542 w 12192002"/>
              <a:gd name="connsiteY26" fmla="*/ 199679 h 2122526"/>
              <a:gd name="connsiteX27" fmla="*/ 7614346 w 12192002"/>
              <a:gd name="connsiteY27" fmla="*/ 205507 h 2122526"/>
              <a:gd name="connsiteX28" fmla="*/ 7718744 w 12192002"/>
              <a:gd name="connsiteY28" fmla="*/ 202036 h 2122526"/>
              <a:gd name="connsiteX29" fmla="*/ 7905407 w 12192002"/>
              <a:gd name="connsiteY29" fmla="*/ 227751 h 2122526"/>
              <a:gd name="connsiteX30" fmla="*/ 8090271 w 12192002"/>
              <a:gd name="connsiteY30" fmla="*/ 269724 h 2122526"/>
              <a:gd name="connsiteX31" fmla="*/ 8245834 w 12192002"/>
              <a:gd name="connsiteY31" fmla="*/ 315885 h 2122526"/>
              <a:gd name="connsiteX32" fmla="*/ 8252033 w 12192002"/>
              <a:gd name="connsiteY32" fmla="*/ 328877 h 2122526"/>
              <a:gd name="connsiteX33" fmla="*/ 8263376 w 12192002"/>
              <a:gd name="connsiteY33" fmla="*/ 338720 h 2122526"/>
              <a:gd name="connsiteX34" fmla="*/ 8266075 w 12192002"/>
              <a:gd name="connsiteY34" fmla="*/ 338490 h 2122526"/>
              <a:gd name="connsiteX35" fmla="*/ 8283149 w 12192002"/>
              <a:gd name="connsiteY35" fmla="*/ 345665 h 2122526"/>
              <a:gd name="connsiteX36" fmla="*/ 8284276 w 12192002"/>
              <a:gd name="connsiteY36" fmla="*/ 350108 h 2122526"/>
              <a:gd name="connsiteX37" fmla="*/ 8295173 w 12192002"/>
              <a:gd name="connsiteY37" fmla="*/ 355931 h 2122526"/>
              <a:gd name="connsiteX38" fmla="*/ 8314432 w 12192002"/>
              <a:gd name="connsiteY38" fmla="*/ 369826 h 2122526"/>
              <a:gd name="connsiteX39" fmla="*/ 8320104 w 12192002"/>
              <a:gd name="connsiteY39" fmla="*/ 370152 h 2122526"/>
              <a:gd name="connsiteX40" fmla="*/ 8352372 w 12192002"/>
              <a:gd name="connsiteY40" fmla="*/ 387570 h 2122526"/>
              <a:gd name="connsiteX41" fmla="*/ 8353799 w 12192002"/>
              <a:gd name="connsiteY41" fmla="*/ 386730 h 2122526"/>
              <a:gd name="connsiteX42" fmla="*/ 8367182 w 12192002"/>
              <a:gd name="connsiteY42" fmla="*/ 386924 h 2122526"/>
              <a:gd name="connsiteX43" fmla="*/ 8490249 w 12192002"/>
              <a:gd name="connsiteY43" fmla="*/ 400966 h 2122526"/>
              <a:gd name="connsiteX44" fmla="*/ 8497594 w 12192002"/>
              <a:gd name="connsiteY44" fmla="*/ 404016 h 2122526"/>
              <a:gd name="connsiteX45" fmla="*/ 8497968 w 12192002"/>
              <a:gd name="connsiteY45" fmla="*/ 403837 h 2122526"/>
              <a:gd name="connsiteX46" fmla="*/ 8506167 w 12192002"/>
              <a:gd name="connsiteY46" fmla="*/ 406575 h 2122526"/>
              <a:gd name="connsiteX47" fmla="*/ 8510983 w 12192002"/>
              <a:gd name="connsiteY47" fmla="*/ 409576 h 2122526"/>
              <a:gd name="connsiteX48" fmla="*/ 8525230 w 12192002"/>
              <a:gd name="connsiteY48" fmla="*/ 415491 h 2122526"/>
              <a:gd name="connsiteX49" fmla="*/ 8596071 w 12192002"/>
              <a:gd name="connsiteY49" fmla="*/ 400649 h 2122526"/>
              <a:gd name="connsiteX50" fmla="*/ 8707847 w 12192002"/>
              <a:gd name="connsiteY50" fmla="*/ 409221 h 2122526"/>
              <a:gd name="connsiteX51" fmla="*/ 8752444 w 12192002"/>
              <a:gd name="connsiteY51" fmla="*/ 411322 h 2122526"/>
              <a:gd name="connsiteX52" fmla="*/ 8928988 w 12192002"/>
              <a:gd name="connsiteY52" fmla="*/ 430554 h 2122526"/>
              <a:gd name="connsiteX53" fmla="*/ 8963048 w 12192002"/>
              <a:gd name="connsiteY53" fmla="*/ 427366 h 2122526"/>
              <a:gd name="connsiteX54" fmla="*/ 8968011 w 12192002"/>
              <a:gd name="connsiteY54" fmla="*/ 425141 h 2122526"/>
              <a:gd name="connsiteX55" fmla="*/ 8974337 w 12192002"/>
              <a:gd name="connsiteY55" fmla="*/ 424441 h 2122526"/>
              <a:gd name="connsiteX56" fmla="*/ 8990394 w 12192002"/>
              <a:gd name="connsiteY56" fmla="*/ 427667 h 2122526"/>
              <a:gd name="connsiteX57" fmla="*/ 8996232 w 12192002"/>
              <a:gd name="connsiteY57" fmla="*/ 429728 h 2122526"/>
              <a:gd name="connsiteX58" fmla="*/ 9005201 w 12192002"/>
              <a:gd name="connsiteY58" fmla="*/ 430939 h 2122526"/>
              <a:gd name="connsiteX59" fmla="*/ 9005486 w 12192002"/>
              <a:gd name="connsiteY59" fmla="*/ 430699 h 2122526"/>
              <a:gd name="connsiteX60" fmla="*/ 9053453 w 12192002"/>
              <a:gd name="connsiteY60" fmla="*/ 433984 h 2122526"/>
              <a:gd name="connsiteX61" fmla="*/ 9113812 w 12192002"/>
              <a:gd name="connsiteY61" fmla="*/ 425670 h 2122526"/>
              <a:gd name="connsiteX62" fmla="*/ 9137318 w 12192002"/>
              <a:gd name="connsiteY62" fmla="*/ 424304 h 2122526"/>
              <a:gd name="connsiteX63" fmla="*/ 9150210 w 12192002"/>
              <a:gd name="connsiteY63" fmla="*/ 422135 h 2122526"/>
              <a:gd name="connsiteX64" fmla="*/ 9151232 w 12192002"/>
              <a:gd name="connsiteY64" fmla="*/ 421070 h 2122526"/>
              <a:gd name="connsiteX65" fmla="*/ 9189246 w 12192002"/>
              <a:gd name="connsiteY65" fmla="*/ 432272 h 2122526"/>
              <a:gd name="connsiteX66" fmla="*/ 9194810 w 12192002"/>
              <a:gd name="connsiteY66" fmla="*/ 441511 h 2122526"/>
              <a:gd name="connsiteX67" fmla="*/ 9231370 w 12192002"/>
              <a:gd name="connsiteY67" fmla="*/ 451590 h 2122526"/>
              <a:gd name="connsiteX68" fmla="*/ 9343052 w 12192002"/>
              <a:gd name="connsiteY68" fmla="*/ 503495 h 2122526"/>
              <a:gd name="connsiteX69" fmla="*/ 9584507 w 12192002"/>
              <a:gd name="connsiteY69" fmla="*/ 549197 h 2122526"/>
              <a:gd name="connsiteX70" fmla="*/ 9728309 w 12192002"/>
              <a:gd name="connsiteY70" fmla="*/ 560617 h 2122526"/>
              <a:gd name="connsiteX71" fmla="*/ 9847792 w 12192002"/>
              <a:gd name="connsiteY71" fmla="*/ 580824 h 2122526"/>
              <a:gd name="connsiteX72" fmla="*/ 9960019 w 12192002"/>
              <a:gd name="connsiteY72" fmla="*/ 587592 h 2122526"/>
              <a:gd name="connsiteX73" fmla="*/ 10039240 w 12192002"/>
              <a:gd name="connsiteY73" fmla="*/ 603107 h 2122526"/>
              <a:gd name="connsiteX74" fmla="*/ 10082169 w 12192002"/>
              <a:gd name="connsiteY74" fmla="*/ 601443 h 2122526"/>
              <a:gd name="connsiteX75" fmla="*/ 10126500 w 12192002"/>
              <a:gd name="connsiteY75" fmla="*/ 603538 h 2122526"/>
              <a:gd name="connsiteX76" fmla="*/ 10261101 w 12192002"/>
              <a:gd name="connsiteY76" fmla="*/ 615053 h 2122526"/>
              <a:gd name="connsiteX77" fmla="*/ 10336855 w 12192002"/>
              <a:gd name="connsiteY77" fmla="*/ 624804 h 2122526"/>
              <a:gd name="connsiteX78" fmla="*/ 10383868 w 12192002"/>
              <a:gd name="connsiteY78" fmla="*/ 625415 h 2122526"/>
              <a:gd name="connsiteX79" fmla="*/ 10445984 w 12192002"/>
              <a:gd name="connsiteY79" fmla="*/ 629262 h 2122526"/>
              <a:gd name="connsiteX80" fmla="*/ 10519280 w 12192002"/>
              <a:gd name="connsiteY80" fmla="*/ 631320 h 2122526"/>
              <a:gd name="connsiteX81" fmla="*/ 10644619 w 12192002"/>
              <a:gd name="connsiteY81" fmla="*/ 651566 h 2122526"/>
              <a:gd name="connsiteX82" fmla="*/ 10857724 w 12192002"/>
              <a:gd name="connsiteY82" fmla="*/ 712684 h 2122526"/>
              <a:gd name="connsiteX83" fmla="*/ 10951063 w 12192002"/>
              <a:gd name="connsiteY83" fmla="*/ 725767 h 2122526"/>
              <a:gd name="connsiteX84" fmla="*/ 11030956 w 12192002"/>
              <a:gd name="connsiteY84" fmla="*/ 721011 h 2122526"/>
              <a:gd name="connsiteX85" fmla="*/ 11085938 w 12192002"/>
              <a:gd name="connsiteY85" fmla="*/ 723892 h 2122526"/>
              <a:gd name="connsiteX86" fmla="*/ 11143411 w 12192002"/>
              <a:gd name="connsiteY86" fmla="*/ 733141 h 2122526"/>
              <a:gd name="connsiteX87" fmla="*/ 11195087 w 12192002"/>
              <a:gd name="connsiteY87" fmla="*/ 732494 h 2122526"/>
              <a:gd name="connsiteX88" fmla="*/ 11273972 w 12192002"/>
              <a:gd name="connsiteY88" fmla="*/ 729660 h 2122526"/>
              <a:gd name="connsiteX89" fmla="*/ 11369715 w 12192002"/>
              <a:gd name="connsiteY89" fmla="*/ 813181 h 2122526"/>
              <a:gd name="connsiteX90" fmla="*/ 11462695 w 12192002"/>
              <a:gd name="connsiteY90" fmla="*/ 874654 h 2122526"/>
              <a:gd name="connsiteX91" fmla="*/ 11564181 w 12192002"/>
              <a:gd name="connsiteY91" fmla="*/ 888450 h 2122526"/>
              <a:gd name="connsiteX92" fmla="*/ 11684760 w 12192002"/>
              <a:gd name="connsiteY92" fmla="*/ 929360 h 2122526"/>
              <a:gd name="connsiteX93" fmla="*/ 11744187 w 12192002"/>
              <a:gd name="connsiteY93" fmla="*/ 984253 h 2122526"/>
              <a:gd name="connsiteX94" fmla="*/ 11834979 w 12192002"/>
              <a:gd name="connsiteY94" fmla="*/ 1013094 h 2122526"/>
              <a:gd name="connsiteX95" fmla="*/ 11925839 w 12192002"/>
              <a:gd name="connsiteY95" fmla="*/ 1110203 h 2122526"/>
              <a:gd name="connsiteX96" fmla="*/ 12084140 w 12192002"/>
              <a:gd name="connsiteY96" fmla="*/ 1007396 h 2122526"/>
              <a:gd name="connsiteX97" fmla="*/ 12140863 w 12192002"/>
              <a:gd name="connsiteY97" fmla="*/ 1035036 h 2122526"/>
              <a:gd name="connsiteX98" fmla="*/ 12192002 w 12192002"/>
              <a:gd name="connsiteY98" fmla="*/ 1015838 h 2122526"/>
              <a:gd name="connsiteX99" fmla="*/ 12192002 w 12192002"/>
              <a:gd name="connsiteY99" fmla="*/ 1955549 h 2122526"/>
              <a:gd name="connsiteX100" fmla="*/ 12192000 w 12192002"/>
              <a:gd name="connsiteY100" fmla="*/ 1955549 h 2122526"/>
              <a:gd name="connsiteX101" fmla="*/ 12192000 w 12192002"/>
              <a:gd name="connsiteY101" fmla="*/ 2122526 h 2122526"/>
              <a:gd name="connsiteX102" fmla="*/ 0 w 12192002"/>
              <a:gd name="connsiteY102" fmla="*/ 2122526 h 2122526"/>
              <a:gd name="connsiteX103" fmla="*/ 0 w 12192002"/>
              <a:gd name="connsiteY103" fmla="*/ 1348327 h 2122526"/>
              <a:gd name="connsiteX104" fmla="*/ 2 w 12192002"/>
              <a:gd name="connsiteY104" fmla="*/ 1348327 h 2122526"/>
              <a:gd name="connsiteX105" fmla="*/ 2 w 12192002"/>
              <a:gd name="connsiteY105" fmla="*/ 592017 h 2122526"/>
              <a:gd name="connsiteX106" fmla="*/ 15526 w 12192002"/>
              <a:gd name="connsiteY106" fmla="*/ 586548 h 2122526"/>
              <a:gd name="connsiteX107" fmla="*/ 118381 w 12192002"/>
              <a:gd name="connsiteY107" fmla="*/ 583692 h 2122526"/>
              <a:gd name="connsiteX108" fmla="*/ 292435 w 12192002"/>
              <a:gd name="connsiteY108" fmla="*/ 531887 h 2122526"/>
              <a:gd name="connsiteX109" fmla="*/ 404015 w 12192002"/>
              <a:gd name="connsiteY109" fmla="*/ 511191 h 2122526"/>
              <a:gd name="connsiteX110" fmla="*/ 445099 w 12192002"/>
              <a:gd name="connsiteY110" fmla="*/ 505368 h 2122526"/>
              <a:gd name="connsiteX111" fmla="*/ 571717 w 12192002"/>
              <a:gd name="connsiteY111" fmla="*/ 467338 h 2122526"/>
              <a:gd name="connsiteX112" fmla="*/ 578535 w 12192002"/>
              <a:gd name="connsiteY112" fmla="*/ 467527 h 2122526"/>
              <a:gd name="connsiteX113" fmla="*/ 596792 w 12192002"/>
              <a:gd name="connsiteY113" fmla="*/ 464875 h 2122526"/>
              <a:gd name="connsiteX114" fmla="*/ 708875 w 12192002"/>
              <a:gd name="connsiteY114" fmla="*/ 422017 h 2122526"/>
              <a:gd name="connsiteX115" fmla="*/ 719742 w 12192002"/>
              <a:gd name="connsiteY115" fmla="*/ 416340 h 2122526"/>
              <a:gd name="connsiteX116" fmla="*/ 720047 w 12192002"/>
              <a:gd name="connsiteY116" fmla="*/ 415078 h 2122526"/>
              <a:gd name="connsiteX117" fmla="*/ 763053 w 12192002"/>
              <a:gd name="connsiteY117" fmla="*/ 414307 h 2122526"/>
              <a:gd name="connsiteX118" fmla="*/ 767901 w 12192002"/>
              <a:gd name="connsiteY118" fmla="*/ 412086 h 2122526"/>
              <a:gd name="connsiteX119" fmla="*/ 797041 w 12192002"/>
              <a:gd name="connsiteY119" fmla="*/ 414293 h 2122526"/>
              <a:gd name="connsiteX120" fmla="*/ 811506 w 12192002"/>
              <a:gd name="connsiteY120" fmla="*/ 413988 h 2122526"/>
              <a:gd name="connsiteX121" fmla="*/ 816809 w 12192002"/>
              <a:gd name="connsiteY121" fmla="*/ 416882 h 2122526"/>
              <a:gd name="connsiteX122" fmla="*/ 837540 w 12192002"/>
              <a:gd name="connsiteY122" fmla="*/ 414918 h 2122526"/>
              <a:gd name="connsiteX123" fmla="*/ 858269 w 12192002"/>
              <a:gd name="connsiteY123" fmla="*/ 416131 h 2122526"/>
              <a:gd name="connsiteX124" fmla="*/ 948732 w 12192002"/>
              <a:gd name="connsiteY124" fmla="*/ 404293 h 2122526"/>
              <a:gd name="connsiteX125" fmla="*/ 1149979 w 12192002"/>
              <a:gd name="connsiteY125" fmla="*/ 406698 h 2122526"/>
              <a:gd name="connsiteX126" fmla="*/ 1496110 w 12192002"/>
              <a:gd name="connsiteY126" fmla="*/ 357263 h 2122526"/>
              <a:gd name="connsiteX127" fmla="*/ 1608669 w 12192002"/>
              <a:gd name="connsiteY127" fmla="*/ 331673 h 2122526"/>
              <a:gd name="connsiteX128" fmla="*/ 1675071 w 12192002"/>
              <a:gd name="connsiteY128" fmla="*/ 324776 h 2122526"/>
              <a:gd name="connsiteX129" fmla="*/ 1738204 w 12192002"/>
              <a:gd name="connsiteY129" fmla="*/ 308427 h 2122526"/>
              <a:gd name="connsiteX130" fmla="*/ 1786655 w 12192002"/>
              <a:gd name="connsiteY130" fmla="*/ 303376 h 2122526"/>
              <a:gd name="connsiteX131" fmla="*/ 1873080 w 12192002"/>
              <a:gd name="connsiteY131" fmla="*/ 330998 h 2122526"/>
              <a:gd name="connsiteX132" fmla="*/ 1921650 w 12192002"/>
              <a:gd name="connsiteY132" fmla="*/ 332593 h 2122526"/>
              <a:gd name="connsiteX133" fmla="*/ 1928172 w 12192002"/>
              <a:gd name="connsiteY133" fmla="*/ 327762 h 2122526"/>
              <a:gd name="connsiteX134" fmla="*/ 1997356 w 12192002"/>
              <a:gd name="connsiteY134" fmla="*/ 349707 h 2122526"/>
              <a:gd name="connsiteX135" fmla="*/ 2094665 w 12192002"/>
              <a:gd name="connsiteY135" fmla="*/ 341687 h 2122526"/>
              <a:gd name="connsiteX136" fmla="*/ 2208578 w 12192002"/>
              <a:gd name="connsiteY136" fmla="*/ 324976 h 2122526"/>
              <a:gd name="connsiteX137" fmla="*/ 2315112 w 12192002"/>
              <a:gd name="connsiteY137" fmla="*/ 319743 h 2122526"/>
              <a:gd name="connsiteX138" fmla="*/ 2443255 w 12192002"/>
              <a:gd name="connsiteY138" fmla="*/ 328210 h 2122526"/>
              <a:gd name="connsiteX139" fmla="*/ 2568028 w 12192002"/>
              <a:gd name="connsiteY139" fmla="*/ 342111 h 2122526"/>
              <a:gd name="connsiteX140" fmla="*/ 2646527 w 12192002"/>
              <a:gd name="connsiteY140" fmla="*/ 315870 h 2122526"/>
              <a:gd name="connsiteX141" fmla="*/ 2781569 w 12192002"/>
              <a:gd name="connsiteY141" fmla="*/ 326406 h 2122526"/>
              <a:gd name="connsiteX142" fmla="*/ 3030291 w 12192002"/>
              <a:gd name="connsiteY142" fmla="*/ 348227 h 2122526"/>
              <a:gd name="connsiteX143" fmla="*/ 3142556 w 12192002"/>
              <a:gd name="connsiteY143" fmla="*/ 350870 h 2122526"/>
              <a:gd name="connsiteX144" fmla="*/ 3262356 w 12192002"/>
              <a:gd name="connsiteY144" fmla="*/ 358645 h 2122526"/>
              <a:gd name="connsiteX145" fmla="*/ 3341698 w 12192002"/>
              <a:gd name="connsiteY145" fmla="*/ 364522 h 2122526"/>
              <a:gd name="connsiteX146" fmla="*/ 3344026 w 12192002"/>
              <a:gd name="connsiteY146" fmla="*/ 363547 h 2122526"/>
              <a:gd name="connsiteX147" fmla="*/ 3363888 w 12192002"/>
              <a:gd name="connsiteY147" fmla="*/ 365229 h 2122526"/>
              <a:gd name="connsiteX148" fmla="*/ 3400728 w 12192002"/>
              <a:gd name="connsiteY148" fmla="*/ 382181 h 2122526"/>
              <a:gd name="connsiteX149" fmla="*/ 3473223 w 12192002"/>
              <a:gd name="connsiteY149" fmla="*/ 370133 h 2122526"/>
              <a:gd name="connsiteX150" fmla="*/ 3536135 w 12192002"/>
              <a:gd name="connsiteY150" fmla="*/ 366472 h 2122526"/>
              <a:gd name="connsiteX151" fmla="*/ 3585978 w 12192002"/>
              <a:gd name="connsiteY151" fmla="*/ 356773 h 2122526"/>
              <a:gd name="connsiteX152" fmla="*/ 3594501 w 12192002"/>
              <a:gd name="connsiteY152" fmla="*/ 357463 h 2122526"/>
              <a:gd name="connsiteX153" fmla="*/ 3594736 w 12192002"/>
              <a:gd name="connsiteY153" fmla="*/ 357194 h 2122526"/>
              <a:gd name="connsiteX154" fmla="*/ 3603855 w 12192002"/>
              <a:gd name="connsiteY154" fmla="*/ 357358 h 2122526"/>
              <a:gd name="connsiteX155" fmla="*/ 3610035 w 12192002"/>
              <a:gd name="connsiteY155" fmla="*/ 358720 h 2122526"/>
              <a:gd name="connsiteX156" fmla="*/ 3682513 w 12192002"/>
              <a:gd name="connsiteY156" fmla="*/ 326449 h 2122526"/>
              <a:gd name="connsiteX157" fmla="*/ 3789760 w 12192002"/>
              <a:gd name="connsiteY157" fmla="*/ 302526 h 2122526"/>
              <a:gd name="connsiteX158" fmla="*/ 3897275 w 12192002"/>
              <a:gd name="connsiteY158" fmla="*/ 282288 h 2122526"/>
              <a:gd name="connsiteX159" fmla="*/ 3936846 w 12192002"/>
              <a:gd name="connsiteY159" fmla="*/ 276633 h 2122526"/>
              <a:gd name="connsiteX160" fmla="*/ 4004538 w 12192002"/>
              <a:gd name="connsiteY160" fmla="*/ 259176 h 2122526"/>
              <a:gd name="connsiteX161" fmla="*/ 4033778 w 12192002"/>
              <a:gd name="connsiteY161" fmla="*/ 246608 h 2122526"/>
              <a:gd name="connsiteX162" fmla="*/ 4035363 w 12192002"/>
              <a:gd name="connsiteY162" fmla="*/ 246843 h 2122526"/>
              <a:gd name="connsiteX163" fmla="*/ 4036996 w 12192002"/>
              <a:gd name="connsiteY163" fmla="*/ 243176 h 2122526"/>
              <a:gd name="connsiteX164" fmla="*/ 4042364 w 12192002"/>
              <a:gd name="connsiteY164" fmla="*/ 240742 h 2122526"/>
              <a:gd name="connsiteX165" fmla="*/ 4058954 w 12192002"/>
              <a:gd name="connsiteY165" fmla="*/ 239121 h 2122526"/>
              <a:gd name="connsiteX166" fmla="*/ 4065510 w 12192002"/>
              <a:gd name="connsiteY166" fmla="*/ 239339 h 2122526"/>
              <a:gd name="connsiteX167" fmla="*/ 4074427 w 12192002"/>
              <a:gd name="connsiteY167" fmla="*/ 237895 h 2122526"/>
              <a:gd name="connsiteX168" fmla="*/ 4074546 w 12192002"/>
              <a:gd name="connsiteY168" fmla="*/ 237596 h 2122526"/>
              <a:gd name="connsiteX169" fmla="*/ 4083097 w 12192002"/>
              <a:gd name="connsiteY169" fmla="*/ 236761 h 2122526"/>
              <a:gd name="connsiteX170" fmla="*/ 4142745 w 12192002"/>
              <a:gd name="connsiteY170" fmla="*/ 210228 h 2122526"/>
              <a:gd name="connsiteX171" fmla="*/ 4191248 w 12192002"/>
              <a:gd name="connsiteY171" fmla="*/ 194363 h 2122526"/>
              <a:gd name="connsiteX172" fmla="*/ 4201744 w 12192002"/>
              <a:gd name="connsiteY172" fmla="*/ 188729 h 2122526"/>
              <a:gd name="connsiteX173" fmla="*/ 4202048 w 12192002"/>
              <a:gd name="connsiteY173" fmla="*/ 187470 h 2122526"/>
              <a:gd name="connsiteX174" fmla="*/ 4248116 w 12192002"/>
              <a:gd name="connsiteY174" fmla="*/ 184675 h 2122526"/>
              <a:gd name="connsiteX175" fmla="*/ 4276141 w 12192002"/>
              <a:gd name="connsiteY175" fmla="*/ 186999 h 2122526"/>
              <a:gd name="connsiteX176" fmla="*/ 4290062 w 12192002"/>
              <a:gd name="connsiteY176" fmla="*/ 186753 h 2122526"/>
              <a:gd name="connsiteX177" fmla="*/ 4295143 w 12192002"/>
              <a:gd name="connsiteY177" fmla="*/ 189670 h 2122526"/>
              <a:gd name="connsiteX178" fmla="*/ 4315108 w 12192002"/>
              <a:gd name="connsiteY178" fmla="*/ 187791 h 2122526"/>
              <a:gd name="connsiteX179" fmla="*/ 4316965 w 12192002"/>
              <a:gd name="connsiteY179" fmla="*/ 186450 h 2122526"/>
              <a:gd name="connsiteX180" fmla="*/ 4362875 w 12192002"/>
              <a:gd name="connsiteY180" fmla="*/ 193065 h 2122526"/>
              <a:gd name="connsiteX181" fmla="*/ 4428542 w 12192002"/>
              <a:gd name="connsiteY181" fmla="*/ 191719 h 2122526"/>
              <a:gd name="connsiteX182" fmla="*/ 4515813 w 12192002"/>
              <a:gd name="connsiteY182" fmla="*/ 181068 h 2122526"/>
              <a:gd name="connsiteX183" fmla="*/ 4715526 w 12192002"/>
              <a:gd name="connsiteY183" fmla="*/ 171166 h 2122526"/>
              <a:gd name="connsiteX184" fmla="*/ 4762447 w 12192002"/>
              <a:gd name="connsiteY184" fmla="*/ 162678 h 2122526"/>
              <a:gd name="connsiteX185" fmla="*/ 4840439 w 12192002"/>
              <a:gd name="connsiteY185" fmla="*/ 134910 h 2122526"/>
              <a:gd name="connsiteX186" fmla="*/ 5011513 w 12192002"/>
              <a:gd name="connsiteY186" fmla="*/ 110893 h 2122526"/>
              <a:gd name="connsiteX187" fmla="*/ 5065790 w 12192002"/>
              <a:gd name="connsiteY187" fmla="*/ 94512 h 2122526"/>
              <a:gd name="connsiteX188" fmla="*/ 5121659 w 12192002"/>
              <a:gd name="connsiteY188" fmla="*/ 101083 h 2122526"/>
              <a:gd name="connsiteX189" fmla="*/ 5139595 w 12192002"/>
              <a:gd name="connsiteY189" fmla="*/ 90230 h 2122526"/>
              <a:gd name="connsiteX190" fmla="*/ 5142598 w 12192002"/>
              <a:gd name="connsiteY190" fmla="*/ 88129 h 2122526"/>
              <a:gd name="connsiteX191" fmla="*/ 5156554 w 12192002"/>
              <a:gd name="connsiteY191" fmla="*/ 84729 h 2122526"/>
              <a:gd name="connsiteX192" fmla="*/ 5174660 w 12192002"/>
              <a:gd name="connsiteY192" fmla="*/ 77506 h 2122526"/>
              <a:gd name="connsiteX193" fmla="*/ 5222961 w 12192002"/>
              <a:gd name="connsiteY193" fmla="*/ 74516 h 2122526"/>
              <a:gd name="connsiteX194" fmla="*/ 5261763 w 12192002"/>
              <a:gd name="connsiteY194" fmla="*/ 63392 h 2122526"/>
              <a:gd name="connsiteX195" fmla="*/ 5381667 w 12192002"/>
              <a:gd name="connsiteY195" fmla="*/ 42975 h 2122526"/>
              <a:gd name="connsiteX196" fmla="*/ 5432760 w 12192002"/>
              <a:gd name="connsiteY196" fmla="*/ 25273 h 2122526"/>
              <a:gd name="connsiteX197" fmla="*/ 5470905 w 12192002"/>
              <a:gd name="connsiteY197" fmla="*/ 14020 h 2122526"/>
              <a:gd name="connsiteX198" fmla="*/ 5626960 w 12192002"/>
              <a:gd name="connsiteY198" fmla="*/ 0 h 2122526"/>
              <a:gd name="connsiteX0" fmla="*/ 5626960 w 12192002"/>
              <a:gd name="connsiteY0" fmla="*/ 0 h 2122526"/>
              <a:gd name="connsiteX1" fmla="*/ 5758918 w 12192002"/>
              <a:gd name="connsiteY1" fmla="*/ 1023 h 2122526"/>
              <a:gd name="connsiteX2" fmla="*/ 5957375 w 12192002"/>
              <a:gd name="connsiteY2" fmla="*/ 16715 h 2122526"/>
              <a:gd name="connsiteX3" fmla="*/ 6010090 w 12192002"/>
              <a:gd name="connsiteY3" fmla="*/ 20359 h 2122526"/>
              <a:gd name="connsiteX4" fmla="*/ 6041282 w 12192002"/>
              <a:gd name="connsiteY4" fmla="*/ 15266 h 2122526"/>
              <a:gd name="connsiteX5" fmla="*/ 6048637 w 12192002"/>
              <a:gd name="connsiteY5" fmla="*/ 6917 h 2122526"/>
              <a:gd name="connsiteX6" fmla="*/ 6068529 w 12192002"/>
              <a:gd name="connsiteY6" fmla="*/ 7600 h 2122526"/>
              <a:gd name="connsiteX7" fmla="*/ 6073847 w 12192002"/>
              <a:gd name="connsiteY7" fmla="*/ 6063 h 2122526"/>
              <a:gd name="connsiteX8" fmla="*/ 6168673 w 12192002"/>
              <a:gd name="connsiteY8" fmla="*/ 26525 h 2122526"/>
              <a:gd name="connsiteX9" fmla="*/ 6317559 w 12192002"/>
              <a:gd name="connsiteY9" fmla="*/ 28612 h 2122526"/>
              <a:gd name="connsiteX10" fmla="*/ 6549454 w 12192002"/>
              <a:gd name="connsiteY10" fmla="*/ 75412 h 2122526"/>
              <a:gd name="connsiteX11" fmla="*/ 6708221 w 12192002"/>
              <a:gd name="connsiteY11" fmla="*/ 104188 h 2122526"/>
              <a:gd name="connsiteX12" fmla="*/ 6904145 w 12192002"/>
              <a:gd name="connsiteY12" fmla="*/ 132143 h 2122526"/>
              <a:gd name="connsiteX13" fmla="*/ 7018495 w 12192002"/>
              <a:gd name="connsiteY13" fmla="*/ 161649 h 2122526"/>
              <a:gd name="connsiteX14" fmla="*/ 7096987 w 12192002"/>
              <a:gd name="connsiteY14" fmla="*/ 161275 h 2122526"/>
              <a:gd name="connsiteX15" fmla="*/ 7170807 w 12192002"/>
              <a:gd name="connsiteY15" fmla="*/ 173503 h 2122526"/>
              <a:gd name="connsiteX16" fmla="*/ 7197003 w 12192002"/>
              <a:gd name="connsiteY16" fmla="*/ 178151 h 2122526"/>
              <a:gd name="connsiteX17" fmla="*/ 7201101 w 12192002"/>
              <a:gd name="connsiteY17" fmla="*/ 183509 h 2122526"/>
              <a:gd name="connsiteX18" fmla="*/ 7218559 w 12192002"/>
              <a:gd name="connsiteY18" fmla="*/ 188059 h 2122526"/>
              <a:gd name="connsiteX19" fmla="*/ 7310852 w 12192002"/>
              <a:gd name="connsiteY19" fmla="*/ 213308 h 2122526"/>
              <a:gd name="connsiteX20" fmla="*/ 7312179 w 12192002"/>
              <a:gd name="connsiteY20" fmla="*/ 211866 h 2122526"/>
              <a:gd name="connsiteX21" fmla="*/ 7405390 w 12192002"/>
              <a:gd name="connsiteY21" fmla="*/ 202271 h 2122526"/>
              <a:gd name="connsiteX22" fmla="*/ 7495794 w 12192002"/>
              <a:gd name="connsiteY22" fmla="*/ 194166 h 2122526"/>
              <a:gd name="connsiteX23" fmla="*/ 7507039 w 12192002"/>
              <a:gd name="connsiteY23" fmla="*/ 196118 h 2122526"/>
              <a:gd name="connsiteX24" fmla="*/ 7507411 w 12192002"/>
              <a:gd name="connsiteY24" fmla="*/ 195791 h 2122526"/>
              <a:gd name="connsiteX25" fmla="*/ 7519570 w 12192002"/>
              <a:gd name="connsiteY25" fmla="*/ 197126 h 2122526"/>
              <a:gd name="connsiteX26" fmla="*/ 7527542 w 12192002"/>
              <a:gd name="connsiteY26" fmla="*/ 199679 h 2122526"/>
              <a:gd name="connsiteX27" fmla="*/ 7614346 w 12192002"/>
              <a:gd name="connsiteY27" fmla="*/ 205507 h 2122526"/>
              <a:gd name="connsiteX28" fmla="*/ 7718744 w 12192002"/>
              <a:gd name="connsiteY28" fmla="*/ 202036 h 2122526"/>
              <a:gd name="connsiteX29" fmla="*/ 7905407 w 12192002"/>
              <a:gd name="connsiteY29" fmla="*/ 227751 h 2122526"/>
              <a:gd name="connsiteX30" fmla="*/ 8090271 w 12192002"/>
              <a:gd name="connsiteY30" fmla="*/ 269724 h 2122526"/>
              <a:gd name="connsiteX31" fmla="*/ 8245834 w 12192002"/>
              <a:gd name="connsiteY31" fmla="*/ 315885 h 2122526"/>
              <a:gd name="connsiteX32" fmla="*/ 8252033 w 12192002"/>
              <a:gd name="connsiteY32" fmla="*/ 328877 h 2122526"/>
              <a:gd name="connsiteX33" fmla="*/ 8263376 w 12192002"/>
              <a:gd name="connsiteY33" fmla="*/ 338720 h 2122526"/>
              <a:gd name="connsiteX34" fmla="*/ 8266075 w 12192002"/>
              <a:gd name="connsiteY34" fmla="*/ 338490 h 2122526"/>
              <a:gd name="connsiteX35" fmla="*/ 8283149 w 12192002"/>
              <a:gd name="connsiteY35" fmla="*/ 345665 h 2122526"/>
              <a:gd name="connsiteX36" fmla="*/ 8284276 w 12192002"/>
              <a:gd name="connsiteY36" fmla="*/ 350108 h 2122526"/>
              <a:gd name="connsiteX37" fmla="*/ 8295173 w 12192002"/>
              <a:gd name="connsiteY37" fmla="*/ 355931 h 2122526"/>
              <a:gd name="connsiteX38" fmla="*/ 8314432 w 12192002"/>
              <a:gd name="connsiteY38" fmla="*/ 369826 h 2122526"/>
              <a:gd name="connsiteX39" fmla="*/ 8320104 w 12192002"/>
              <a:gd name="connsiteY39" fmla="*/ 370152 h 2122526"/>
              <a:gd name="connsiteX40" fmla="*/ 8352372 w 12192002"/>
              <a:gd name="connsiteY40" fmla="*/ 387570 h 2122526"/>
              <a:gd name="connsiteX41" fmla="*/ 8353799 w 12192002"/>
              <a:gd name="connsiteY41" fmla="*/ 386730 h 2122526"/>
              <a:gd name="connsiteX42" fmla="*/ 8367182 w 12192002"/>
              <a:gd name="connsiteY42" fmla="*/ 386924 h 2122526"/>
              <a:gd name="connsiteX43" fmla="*/ 8490249 w 12192002"/>
              <a:gd name="connsiteY43" fmla="*/ 400966 h 2122526"/>
              <a:gd name="connsiteX44" fmla="*/ 8497594 w 12192002"/>
              <a:gd name="connsiteY44" fmla="*/ 404016 h 2122526"/>
              <a:gd name="connsiteX45" fmla="*/ 8497968 w 12192002"/>
              <a:gd name="connsiteY45" fmla="*/ 403837 h 2122526"/>
              <a:gd name="connsiteX46" fmla="*/ 8506167 w 12192002"/>
              <a:gd name="connsiteY46" fmla="*/ 406575 h 2122526"/>
              <a:gd name="connsiteX47" fmla="*/ 8510983 w 12192002"/>
              <a:gd name="connsiteY47" fmla="*/ 409576 h 2122526"/>
              <a:gd name="connsiteX48" fmla="*/ 8525230 w 12192002"/>
              <a:gd name="connsiteY48" fmla="*/ 415491 h 2122526"/>
              <a:gd name="connsiteX49" fmla="*/ 8596071 w 12192002"/>
              <a:gd name="connsiteY49" fmla="*/ 400649 h 2122526"/>
              <a:gd name="connsiteX50" fmla="*/ 8707847 w 12192002"/>
              <a:gd name="connsiteY50" fmla="*/ 409221 h 2122526"/>
              <a:gd name="connsiteX51" fmla="*/ 8752444 w 12192002"/>
              <a:gd name="connsiteY51" fmla="*/ 411322 h 2122526"/>
              <a:gd name="connsiteX52" fmla="*/ 8928988 w 12192002"/>
              <a:gd name="connsiteY52" fmla="*/ 430554 h 2122526"/>
              <a:gd name="connsiteX53" fmla="*/ 8963048 w 12192002"/>
              <a:gd name="connsiteY53" fmla="*/ 427366 h 2122526"/>
              <a:gd name="connsiteX54" fmla="*/ 8968011 w 12192002"/>
              <a:gd name="connsiteY54" fmla="*/ 425141 h 2122526"/>
              <a:gd name="connsiteX55" fmla="*/ 8974337 w 12192002"/>
              <a:gd name="connsiteY55" fmla="*/ 424441 h 2122526"/>
              <a:gd name="connsiteX56" fmla="*/ 8990394 w 12192002"/>
              <a:gd name="connsiteY56" fmla="*/ 427667 h 2122526"/>
              <a:gd name="connsiteX57" fmla="*/ 8996232 w 12192002"/>
              <a:gd name="connsiteY57" fmla="*/ 429728 h 2122526"/>
              <a:gd name="connsiteX58" fmla="*/ 9005201 w 12192002"/>
              <a:gd name="connsiteY58" fmla="*/ 430939 h 2122526"/>
              <a:gd name="connsiteX59" fmla="*/ 9005486 w 12192002"/>
              <a:gd name="connsiteY59" fmla="*/ 430699 h 2122526"/>
              <a:gd name="connsiteX60" fmla="*/ 9053453 w 12192002"/>
              <a:gd name="connsiteY60" fmla="*/ 433984 h 2122526"/>
              <a:gd name="connsiteX61" fmla="*/ 9113812 w 12192002"/>
              <a:gd name="connsiteY61" fmla="*/ 425670 h 2122526"/>
              <a:gd name="connsiteX62" fmla="*/ 9137318 w 12192002"/>
              <a:gd name="connsiteY62" fmla="*/ 424304 h 2122526"/>
              <a:gd name="connsiteX63" fmla="*/ 9150210 w 12192002"/>
              <a:gd name="connsiteY63" fmla="*/ 422135 h 2122526"/>
              <a:gd name="connsiteX64" fmla="*/ 9151232 w 12192002"/>
              <a:gd name="connsiteY64" fmla="*/ 421070 h 2122526"/>
              <a:gd name="connsiteX65" fmla="*/ 9189246 w 12192002"/>
              <a:gd name="connsiteY65" fmla="*/ 432272 h 2122526"/>
              <a:gd name="connsiteX66" fmla="*/ 9194810 w 12192002"/>
              <a:gd name="connsiteY66" fmla="*/ 441511 h 2122526"/>
              <a:gd name="connsiteX67" fmla="*/ 9231370 w 12192002"/>
              <a:gd name="connsiteY67" fmla="*/ 451590 h 2122526"/>
              <a:gd name="connsiteX68" fmla="*/ 9343052 w 12192002"/>
              <a:gd name="connsiteY68" fmla="*/ 503495 h 2122526"/>
              <a:gd name="connsiteX69" fmla="*/ 9584507 w 12192002"/>
              <a:gd name="connsiteY69" fmla="*/ 549197 h 2122526"/>
              <a:gd name="connsiteX70" fmla="*/ 9728309 w 12192002"/>
              <a:gd name="connsiteY70" fmla="*/ 560617 h 2122526"/>
              <a:gd name="connsiteX71" fmla="*/ 9847792 w 12192002"/>
              <a:gd name="connsiteY71" fmla="*/ 580824 h 2122526"/>
              <a:gd name="connsiteX72" fmla="*/ 9960019 w 12192002"/>
              <a:gd name="connsiteY72" fmla="*/ 587592 h 2122526"/>
              <a:gd name="connsiteX73" fmla="*/ 10039240 w 12192002"/>
              <a:gd name="connsiteY73" fmla="*/ 603107 h 2122526"/>
              <a:gd name="connsiteX74" fmla="*/ 10082169 w 12192002"/>
              <a:gd name="connsiteY74" fmla="*/ 601443 h 2122526"/>
              <a:gd name="connsiteX75" fmla="*/ 10126500 w 12192002"/>
              <a:gd name="connsiteY75" fmla="*/ 603538 h 2122526"/>
              <a:gd name="connsiteX76" fmla="*/ 10261101 w 12192002"/>
              <a:gd name="connsiteY76" fmla="*/ 615053 h 2122526"/>
              <a:gd name="connsiteX77" fmla="*/ 10336855 w 12192002"/>
              <a:gd name="connsiteY77" fmla="*/ 624804 h 2122526"/>
              <a:gd name="connsiteX78" fmla="*/ 10383868 w 12192002"/>
              <a:gd name="connsiteY78" fmla="*/ 625415 h 2122526"/>
              <a:gd name="connsiteX79" fmla="*/ 10445984 w 12192002"/>
              <a:gd name="connsiteY79" fmla="*/ 629262 h 2122526"/>
              <a:gd name="connsiteX80" fmla="*/ 10519280 w 12192002"/>
              <a:gd name="connsiteY80" fmla="*/ 631320 h 2122526"/>
              <a:gd name="connsiteX81" fmla="*/ 10644619 w 12192002"/>
              <a:gd name="connsiteY81" fmla="*/ 651566 h 2122526"/>
              <a:gd name="connsiteX82" fmla="*/ 10857724 w 12192002"/>
              <a:gd name="connsiteY82" fmla="*/ 712684 h 2122526"/>
              <a:gd name="connsiteX83" fmla="*/ 10951063 w 12192002"/>
              <a:gd name="connsiteY83" fmla="*/ 725767 h 2122526"/>
              <a:gd name="connsiteX84" fmla="*/ 11030956 w 12192002"/>
              <a:gd name="connsiteY84" fmla="*/ 721011 h 2122526"/>
              <a:gd name="connsiteX85" fmla="*/ 11085938 w 12192002"/>
              <a:gd name="connsiteY85" fmla="*/ 723892 h 2122526"/>
              <a:gd name="connsiteX86" fmla="*/ 11143411 w 12192002"/>
              <a:gd name="connsiteY86" fmla="*/ 733141 h 2122526"/>
              <a:gd name="connsiteX87" fmla="*/ 11195087 w 12192002"/>
              <a:gd name="connsiteY87" fmla="*/ 732494 h 2122526"/>
              <a:gd name="connsiteX88" fmla="*/ 11273972 w 12192002"/>
              <a:gd name="connsiteY88" fmla="*/ 729660 h 2122526"/>
              <a:gd name="connsiteX89" fmla="*/ 11369715 w 12192002"/>
              <a:gd name="connsiteY89" fmla="*/ 813181 h 2122526"/>
              <a:gd name="connsiteX90" fmla="*/ 11462695 w 12192002"/>
              <a:gd name="connsiteY90" fmla="*/ 874654 h 2122526"/>
              <a:gd name="connsiteX91" fmla="*/ 11564181 w 12192002"/>
              <a:gd name="connsiteY91" fmla="*/ 888450 h 2122526"/>
              <a:gd name="connsiteX92" fmla="*/ 11684760 w 12192002"/>
              <a:gd name="connsiteY92" fmla="*/ 929360 h 2122526"/>
              <a:gd name="connsiteX93" fmla="*/ 11744187 w 12192002"/>
              <a:gd name="connsiteY93" fmla="*/ 984253 h 2122526"/>
              <a:gd name="connsiteX94" fmla="*/ 11834979 w 12192002"/>
              <a:gd name="connsiteY94" fmla="*/ 1013094 h 2122526"/>
              <a:gd name="connsiteX95" fmla="*/ 11925839 w 12192002"/>
              <a:gd name="connsiteY95" fmla="*/ 1110203 h 2122526"/>
              <a:gd name="connsiteX96" fmla="*/ 12084140 w 12192002"/>
              <a:gd name="connsiteY96" fmla="*/ 1007396 h 2122526"/>
              <a:gd name="connsiteX97" fmla="*/ 12140863 w 12192002"/>
              <a:gd name="connsiteY97" fmla="*/ 1035036 h 2122526"/>
              <a:gd name="connsiteX98" fmla="*/ 12192002 w 12192002"/>
              <a:gd name="connsiteY98" fmla="*/ 1015838 h 2122526"/>
              <a:gd name="connsiteX99" fmla="*/ 12192002 w 12192002"/>
              <a:gd name="connsiteY99" fmla="*/ 1955549 h 2122526"/>
              <a:gd name="connsiteX100" fmla="*/ 12192000 w 12192002"/>
              <a:gd name="connsiteY100" fmla="*/ 1955549 h 2122526"/>
              <a:gd name="connsiteX101" fmla="*/ 12192000 w 12192002"/>
              <a:gd name="connsiteY101" fmla="*/ 2122526 h 2122526"/>
              <a:gd name="connsiteX102" fmla="*/ 0 w 12192002"/>
              <a:gd name="connsiteY102" fmla="*/ 2122526 h 2122526"/>
              <a:gd name="connsiteX103" fmla="*/ 0 w 12192002"/>
              <a:gd name="connsiteY103" fmla="*/ 1348327 h 2122526"/>
              <a:gd name="connsiteX104" fmla="*/ 2 w 12192002"/>
              <a:gd name="connsiteY104" fmla="*/ 1348327 h 2122526"/>
              <a:gd name="connsiteX105" fmla="*/ 2 w 12192002"/>
              <a:gd name="connsiteY105" fmla="*/ 592017 h 2122526"/>
              <a:gd name="connsiteX106" fmla="*/ 15526 w 12192002"/>
              <a:gd name="connsiteY106" fmla="*/ 586548 h 2122526"/>
              <a:gd name="connsiteX107" fmla="*/ 118381 w 12192002"/>
              <a:gd name="connsiteY107" fmla="*/ 583692 h 2122526"/>
              <a:gd name="connsiteX108" fmla="*/ 292435 w 12192002"/>
              <a:gd name="connsiteY108" fmla="*/ 531887 h 2122526"/>
              <a:gd name="connsiteX109" fmla="*/ 404015 w 12192002"/>
              <a:gd name="connsiteY109" fmla="*/ 511191 h 2122526"/>
              <a:gd name="connsiteX110" fmla="*/ 445099 w 12192002"/>
              <a:gd name="connsiteY110" fmla="*/ 505368 h 2122526"/>
              <a:gd name="connsiteX111" fmla="*/ 571717 w 12192002"/>
              <a:gd name="connsiteY111" fmla="*/ 467338 h 2122526"/>
              <a:gd name="connsiteX112" fmla="*/ 578535 w 12192002"/>
              <a:gd name="connsiteY112" fmla="*/ 467527 h 2122526"/>
              <a:gd name="connsiteX113" fmla="*/ 596792 w 12192002"/>
              <a:gd name="connsiteY113" fmla="*/ 464875 h 2122526"/>
              <a:gd name="connsiteX114" fmla="*/ 708875 w 12192002"/>
              <a:gd name="connsiteY114" fmla="*/ 422017 h 2122526"/>
              <a:gd name="connsiteX115" fmla="*/ 719742 w 12192002"/>
              <a:gd name="connsiteY115" fmla="*/ 416340 h 2122526"/>
              <a:gd name="connsiteX116" fmla="*/ 720047 w 12192002"/>
              <a:gd name="connsiteY116" fmla="*/ 415078 h 2122526"/>
              <a:gd name="connsiteX117" fmla="*/ 763053 w 12192002"/>
              <a:gd name="connsiteY117" fmla="*/ 414307 h 2122526"/>
              <a:gd name="connsiteX118" fmla="*/ 767901 w 12192002"/>
              <a:gd name="connsiteY118" fmla="*/ 412086 h 2122526"/>
              <a:gd name="connsiteX119" fmla="*/ 797041 w 12192002"/>
              <a:gd name="connsiteY119" fmla="*/ 414293 h 2122526"/>
              <a:gd name="connsiteX120" fmla="*/ 811506 w 12192002"/>
              <a:gd name="connsiteY120" fmla="*/ 413988 h 2122526"/>
              <a:gd name="connsiteX121" fmla="*/ 816809 w 12192002"/>
              <a:gd name="connsiteY121" fmla="*/ 416882 h 2122526"/>
              <a:gd name="connsiteX122" fmla="*/ 837540 w 12192002"/>
              <a:gd name="connsiteY122" fmla="*/ 414918 h 2122526"/>
              <a:gd name="connsiteX123" fmla="*/ 858269 w 12192002"/>
              <a:gd name="connsiteY123" fmla="*/ 416131 h 2122526"/>
              <a:gd name="connsiteX124" fmla="*/ 948732 w 12192002"/>
              <a:gd name="connsiteY124" fmla="*/ 404293 h 2122526"/>
              <a:gd name="connsiteX125" fmla="*/ 1149979 w 12192002"/>
              <a:gd name="connsiteY125" fmla="*/ 406698 h 2122526"/>
              <a:gd name="connsiteX126" fmla="*/ 1496110 w 12192002"/>
              <a:gd name="connsiteY126" fmla="*/ 357263 h 2122526"/>
              <a:gd name="connsiteX127" fmla="*/ 1608669 w 12192002"/>
              <a:gd name="connsiteY127" fmla="*/ 331673 h 2122526"/>
              <a:gd name="connsiteX128" fmla="*/ 1675071 w 12192002"/>
              <a:gd name="connsiteY128" fmla="*/ 324776 h 2122526"/>
              <a:gd name="connsiteX129" fmla="*/ 1738204 w 12192002"/>
              <a:gd name="connsiteY129" fmla="*/ 308427 h 2122526"/>
              <a:gd name="connsiteX130" fmla="*/ 1786655 w 12192002"/>
              <a:gd name="connsiteY130" fmla="*/ 303376 h 2122526"/>
              <a:gd name="connsiteX131" fmla="*/ 1873080 w 12192002"/>
              <a:gd name="connsiteY131" fmla="*/ 330998 h 2122526"/>
              <a:gd name="connsiteX132" fmla="*/ 1921650 w 12192002"/>
              <a:gd name="connsiteY132" fmla="*/ 332593 h 2122526"/>
              <a:gd name="connsiteX133" fmla="*/ 1928172 w 12192002"/>
              <a:gd name="connsiteY133" fmla="*/ 327762 h 2122526"/>
              <a:gd name="connsiteX134" fmla="*/ 1997356 w 12192002"/>
              <a:gd name="connsiteY134" fmla="*/ 349707 h 2122526"/>
              <a:gd name="connsiteX135" fmla="*/ 2094665 w 12192002"/>
              <a:gd name="connsiteY135" fmla="*/ 341687 h 2122526"/>
              <a:gd name="connsiteX136" fmla="*/ 2208578 w 12192002"/>
              <a:gd name="connsiteY136" fmla="*/ 324976 h 2122526"/>
              <a:gd name="connsiteX137" fmla="*/ 2315112 w 12192002"/>
              <a:gd name="connsiteY137" fmla="*/ 319743 h 2122526"/>
              <a:gd name="connsiteX138" fmla="*/ 2443255 w 12192002"/>
              <a:gd name="connsiteY138" fmla="*/ 328210 h 2122526"/>
              <a:gd name="connsiteX139" fmla="*/ 2568028 w 12192002"/>
              <a:gd name="connsiteY139" fmla="*/ 342111 h 2122526"/>
              <a:gd name="connsiteX140" fmla="*/ 2646527 w 12192002"/>
              <a:gd name="connsiteY140" fmla="*/ 315870 h 2122526"/>
              <a:gd name="connsiteX141" fmla="*/ 2781569 w 12192002"/>
              <a:gd name="connsiteY141" fmla="*/ 326406 h 2122526"/>
              <a:gd name="connsiteX142" fmla="*/ 3030291 w 12192002"/>
              <a:gd name="connsiteY142" fmla="*/ 348227 h 2122526"/>
              <a:gd name="connsiteX143" fmla="*/ 3142556 w 12192002"/>
              <a:gd name="connsiteY143" fmla="*/ 350870 h 2122526"/>
              <a:gd name="connsiteX144" fmla="*/ 3262356 w 12192002"/>
              <a:gd name="connsiteY144" fmla="*/ 358645 h 2122526"/>
              <a:gd name="connsiteX145" fmla="*/ 3341698 w 12192002"/>
              <a:gd name="connsiteY145" fmla="*/ 364522 h 2122526"/>
              <a:gd name="connsiteX146" fmla="*/ 3344026 w 12192002"/>
              <a:gd name="connsiteY146" fmla="*/ 363547 h 2122526"/>
              <a:gd name="connsiteX147" fmla="*/ 3363888 w 12192002"/>
              <a:gd name="connsiteY147" fmla="*/ 365229 h 2122526"/>
              <a:gd name="connsiteX148" fmla="*/ 3400728 w 12192002"/>
              <a:gd name="connsiteY148" fmla="*/ 382181 h 2122526"/>
              <a:gd name="connsiteX149" fmla="*/ 3473223 w 12192002"/>
              <a:gd name="connsiteY149" fmla="*/ 370133 h 2122526"/>
              <a:gd name="connsiteX150" fmla="*/ 3536135 w 12192002"/>
              <a:gd name="connsiteY150" fmla="*/ 366472 h 2122526"/>
              <a:gd name="connsiteX151" fmla="*/ 3585978 w 12192002"/>
              <a:gd name="connsiteY151" fmla="*/ 356773 h 2122526"/>
              <a:gd name="connsiteX152" fmla="*/ 3594501 w 12192002"/>
              <a:gd name="connsiteY152" fmla="*/ 357463 h 2122526"/>
              <a:gd name="connsiteX153" fmla="*/ 3594736 w 12192002"/>
              <a:gd name="connsiteY153" fmla="*/ 357194 h 2122526"/>
              <a:gd name="connsiteX154" fmla="*/ 3603855 w 12192002"/>
              <a:gd name="connsiteY154" fmla="*/ 357358 h 2122526"/>
              <a:gd name="connsiteX155" fmla="*/ 3610035 w 12192002"/>
              <a:gd name="connsiteY155" fmla="*/ 358720 h 2122526"/>
              <a:gd name="connsiteX156" fmla="*/ 3682513 w 12192002"/>
              <a:gd name="connsiteY156" fmla="*/ 326449 h 2122526"/>
              <a:gd name="connsiteX157" fmla="*/ 3789760 w 12192002"/>
              <a:gd name="connsiteY157" fmla="*/ 302526 h 2122526"/>
              <a:gd name="connsiteX158" fmla="*/ 3897275 w 12192002"/>
              <a:gd name="connsiteY158" fmla="*/ 282288 h 2122526"/>
              <a:gd name="connsiteX159" fmla="*/ 3936846 w 12192002"/>
              <a:gd name="connsiteY159" fmla="*/ 276633 h 2122526"/>
              <a:gd name="connsiteX160" fmla="*/ 4004538 w 12192002"/>
              <a:gd name="connsiteY160" fmla="*/ 259176 h 2122526"/>
              <a:gd name="connsiteX161" fmla="*/ 4033778 w 12192002"/>
              <a:gd name="connsiteY161" fmla="*/ 246608 h 2122526"/>
              <a:gd name="connsiteX162" fmla="*/ 4035363 w 12192002"/>
              <a:gd name="connsiteY162" fmla="*/ 246843 h 2122526"/>
              <a:gd name="connsiteX163" fmla="*/ 4036996 w 12192002"/>
              <a:gd name="connsiteY163" fmla="*/ 243176 h 2122526"/>
              <a:gd name="connsiteX164" fmla="*/ 4042364 w 12192002"/>
              <a:gd name="connsiteY164" fmla="*/ 240742 h 2122526"/>
              <a:gd name="connsiteX165" fmla="*/ 4058954 w 12192002"/>
              <a:gd name="connsiteY165" fmla="*/ 239121 h 2122526"/>
              <a:gd name="connsiteX166" fmla="*/ 4065510 w 12192002"/>
              <a:gd name="connsiteY166" fmla="*/ 239339 h 2122526"/>
              <a:gd name="connsiteX167" fmla="*/ 4074427 w 12192002"/>
              <a:gd name="connsiteY167" fmla="*/ 237895 h 2122526"/>
              <a:gd name="connsiteX168" fmla="*/ 4074546 w 12192002"/>
              <a:gd name="connsiteY168" fmla="*/ 237596 h 2122526"/>
              <a:gd name="connsiteX169" fmla="*/ 4083097 w 12192002"/>
              <a:gd name="connsiteY169" fmla="*/ 236761 h 2122526"/>
              <a:gd name="connsiteX170" fmla="*/ 4142745 w 12192002"/>
              <a:gd name="connsiteY170" fmla="*/ 210228 h 2122526"/>
              <a:gd name="connsiteX171" fmla="*/ 4191248 w 12192002"/>
              <a:gd name="connsiteY171" fmla="*/ 194363 h 2122526"/>
              <a:gd name="connsiteX172" fmla="*/ 4201744 w 12192002"/>
              <a:gd name="connsiteY172" fmla="*/ 188729 h 2122526"/>
              <a:gd name="connsiteX173" fmla="*/ 4202048 w 12192002"/>
              <a:gd name="connsiteY173" fmla="*/ 187470 h 2122526"/>
              <a:gd name="connsiteX174" fmla="*/ 4248116 w 12192002"/>
              <a:gd name="connsiteY174" fmla="*/ 184675 h 2122526"/>
              <a:gd name="connsiteX175" fmla="*/ 4276141 w 12192002"/>
              <a:gd name="connsiteY175" fmla="*/ 186999 h 2122526"/>
              <a:gd name="connsiteX176" fmla="*/ 4290062 w 12192002"/>
              <a:gd name="connsiteY176" fmla="*/ 186753 h 2122526"/>
              <a:gd name="connsiteX177" fmla="*/ 4295143 w 12192002"/>
              <a:gd name="connsiteY177" fmla="*/ 189670 h 2122526"/>
              <a:gd name="connsiteX178" fmla="*/ 4315108 w 12192002"/>
              <a:gd name="connsiteY178" fmla="*/ 187791 h 2122526"/>
              <a:gd name="connsiteX179" fmla="*/ 4316965 w 12192002"/>
              <a:gd name="connsiteY179" fmla="*/ 186450 h 2122526"/>
              <a:gd name="connsiteX180" fmla="*/ 4362875 w 12192002"/>
              <a:gd name="connsiteY180" fmla="*/ 193065 h 2122526"/>
              <a:gd name="connsiteX181" fmla="*/ 4428542 w 12192002"/>
              <a:gd name="connsiteY181" fmla="*/ 191719 h 2122526"/>
              <a:gd name="connsiteX182" fmla="*/ 4515813 w 12192002"/>
              <a:gd name="connsiteY182" fmla="*/ 181068 h 2122526"/>
              <a:gd name="connsiteX183" fmla="*/ 4715526 w 12192002"/>
              <a:gd name="connsiteY183" fmla="*/ 171166 h 2122526"/>
              <a:gd name="connsiteX184" fmla="*/ 4762447 w 12192002"/>
              <a:gd name="connsiteY184" fmla="*/ 162678 h 2122526"/>
              <a:gd name="connsiteX185" fmla="*/ 4840439 w 12192002"/>
              <a:gd name="connsiteY185" fmla="*/ 134910 h 2122526"/>
              <a:gd name="connsiteX186" fmla="*/ 5011513 w 12192002"/>
              <a:gd name="connsiteY186" fmla="*/ 110893 h 2122526"/>
              <a:gd name="connsiteX187" fmla="*/ 5065790 w 12192002"/>
              <a:gd name="connsiteY187" fmla="*/ 94512 h 2122526"/>
              <a:gd name="connsiteX188" fmla="*/ 5121659 w 12192002"/>
              <a:gd name="connsiteY188" fmla="*/ 101083 h 2122526"/>
              <a:gd name="connsiteX189" fmla="*/ 5139595 w 12192002"/>
              <a:gd name="connsiteY189" fmla="*/ 90230 h 2122526"/>
              <a:gd name="connsiteX190" fmla="*/ 5142598 w 12192002"/>
              <a:gd name="connsiteY190" fmla="*/ 88129 h 2122526"/>
              <a:gd name="connsiteX191" fmla="*/ 5156554 w 12192002"/>
              <a:gd name="connsiteY191" fmla="*/ 84729 h 2122526"/>
              <a:gd name="connsiteX192" fmla="*/ 5174660 w 12192002"/>
              <a:gd name="connsiteY192" fmla="*/ 77506 h 2122526"/>
              <a:gd name="connsiteX193" fmla="*/ 5222961 w 12192002"/>
              <a:gd name="connsiteY193" fmla="*/ 74516 h 2122526"/>
              <a:gd name="connsiteX194" fmla="*/ 5261763 w 12192002"/>
              <a:gd name="connsiteY194" fmla="*/ 63392 h 2122526"/>
              <a:gd name="connsiteX195" fmla="*/ 5381667 w 12192002"/>
              <a:gd name="connsiteY195" fmla="*/ 42975 h 2122526"/>
              <a:gd name="connsiteX196" fmla="*/ 5432760 w 12192002"/>
              <a:gd name="connsiteY196" fmla="*/ 25273 h 2122526"/>
              <a:gd name="connsiteX197" fmla="*/ 5470905 w 12192002"/>
              <a:gd name="connsiteY197" fmla="*/ 14020 h 2122526"/>
              <a:gd name="connsiteX198" fmla="*/ 5626960 w 12192002"/>
              <a:gd name="connsiteY198" fmla="*/ 0 h 2122526"/>
              <a:gd name="connsiteX0" fmla="*/ 5626960 w 12192002"/>
              <a:gd name="connsiteY0" fmla="*/ 0 h 2122526"/>
              <a:gd name="connsiteX1" fmla="*/ 5758918 w 12192002"/>
              <a:gd name="connsiteY1" fmla="*/ 1023 h 2122526"/>
              <a:gd name="connsiteX2" fmla="*/ 5957375 w 12192002"/>
              <a:gd name="connsiteY2" fmla="*/ 16715 h 2122526"/>
              <a:gd name="connsiteX3" fmla="*/ 6010090 w 12192002"/>
              <a:gd name="connsiteY3" fmla="*/ 20359 h 2122526"/>
              <a:gd name="connsiteX4" fmla="*/ 6041282 w 12192002"/>
              <a:gd name="connsiteY4" fmla="*/ 15266 h 2122526"/>
              <a:gd name="connsiteX5" fmla="*/ 6048637 w 12192002"/>
              <a:gd name="connsiteY5" fmla="*/ 6917 h 2122526"/>
              <a:gd name="connsiteX6" fmla="*/ 6068529 w 12192002"/>
              <a:gd name="connsiteY6" fmla="*/ 7600 h 2122526"/>
              <a:gd name="connsiteX7" fmla="*/ 6073847 w 12192002"/>
              <a:gd name="connsiteY7" fmla="*/ 6063 h 2122526"/>
              <a:gd name="connsiteX8" fmla="*/ 6168673 w 12192002"/>
              <a:gd name="connsiteY8" fmla="*/ 26525 h 2122526"/>
              <a:gd name="connsiteX9" fmla="*/ 6317559 w 12192002"/>
              <a:gd name="connsiteY9" fmla="*/ 28612 h 2122526"/>
              <a:gd name="connsiteX10" fmla="*/ 6549454 w 12192002"/>
              <a:gd name="connsiteY10" fmla="*/ 75412 h 2122526"/>
              <a:gd name="connsiteX11" fmla="*/ 6708221 w 12192002"/>
              <a:gd name="connsiteY11" fmla="*/ 104188 h 2122526"/>
              <a:gd name="connsiteX12" fmla="*/ 6904145 w 12192002"/>
              <a:gd name="connsiteY12" fmla="*/ 132143 h 2122526"/>
              <a:gd name="connsiteX13" fmla="*/ 7018495 w 12192002"/>
              <a:gd name="connsiteY13" fmla="*/ 161649 h 2122526"/>
              <a:gd name="connsiteX14" fmla="*/ 7096987 w 12192002"/>
              <a:gd name="connsiteY14" fmla="*/ 161275 h 2122526"/>
              <a:gd name="connsiteX15" fmla="*/ 7170807 w 12192002"/>
              <a:gd name="connsiteY15" fmla="*/ 173503 h 2122526"/>
              <a:gd name="connsiteX16" fmla="*/ 7197003 w 12192002"/>
              <a:gd name="connsiteY16" fmla="*/ 178151 h 2122526"/>
              <a:gd name="connsiteX17" fmla="*/ 7201101 w 12192002"/>
              <a:gd name="connsiteY17" fmla="*/ 183509 h 2122526"/>
              <a:gd name="connsiteX18" fmla="*/ 7218559 w 12192002"/>
              <a:gd name="connsiteY18" fmla="*/ 188059 h 2122526"/>
              <a:gd name="connsiteX19" fmla="*/ 7310852 w 12192002"/>
              <a:gd name="connsiteY19" fmla="*/ 213308 h 2122526"/>
              <a:gd name="connsiteX20" fmla="*/ 7312179 w 12192002"/>
              <a:gd name="connsiteY20" fmla="*/ 211866 h 2122526"/>
              <a:gd name="connsiteX21" fmla="*/ 7405390 w 12192002"/>
              <a:gd name="connsiteY21" fmla="*/ 202271 h 2122526"/>
              <a:gd name="connsiteX22" fmla="*/ 7495794 w 12192002"/>
              <a:gd name="connsiteY22" fmla="*/ 194166 h 2122526"/>
              <a:gd name="connsiteX23" fmla="*/ 7507039 w 12192002"/>
              <a:gd name="connsiteY23" fmla="*/ 196118 h 2122526"/>
              <a:gd name="connsiteX24" fmla="*/ 7507411 w 12192002"/>
              <a:gd name="connsiteY24" fmla="*/ 195791 h 2122526"/>
              <a:gd name="connsiteX25" fmla="*/ 7519570 w 12192002"/>
              <a:gd name="connsiteY25" fmla="*/ 197126 h 2122526"/>
              <a:gd name="connsiteX26" fmla="*/ 7527542 w 12192002"/>
              <a:gd name="connsiteY26" fmla="*/ 199679 h 2122526"/>
              <a:gd name="connsiteX27" fmla="*/ 7614346 w 12192002"/>
              <a:gd name="connsiteY27" fmla="*/ 205507 h 2122526"/>
              <a:gd name="connsiteX28" fmla="*/ 7718744 w 12192002"/>
              <a:gd name="connsiteY28" fmla="*/ 202036 h 2122526"/>
              <a:gd name="connsiteX29" fmla="*/ 7905407 w 12192002"/>
              <a:gd name="connsiteY29" fmla="*/ 227751 h 2122526"/>
              <a:gd name="connsiteX30" fmla="*/ 8090271 w 12192002"/>
              <a:gd name="connsiteY30" fmla="*/ 269724 h 2122526"/>
              <a:gd name="connsiteX31" fmla="*/ 8245834 w 12192002"/>
              <a:gd name="connsiteY31" fmla="*/ 315885 h 2122526"/>
              <a:gd name="connsiteX32" fmla="*/ 8252033 w 12192002"/>
              <a:gd name="connsiteY32" fmla="*/ 328877 h 2122526"/>
              <a:gd name="connsiteX33" fmla="*/ 8263376 w 12192002"/>
              <a:gd name="connsiteY33" fmla="*/ 338720 h 2122526"/>
              <a:gd name="connsiteX34" fmla="*/ 8266075 w 12192002"/>
              <a:gd name="connsiteY34" fmla="*/ 338490 h 2122526"/>
              <a:gd name="connsiteX35" fmla="*/ 8283149 w 12192002"/>
              <a:gd name="connsiteY35" fmla="*/ 345665 h 2122526"/>
              <a:gd name="connsiteX36" fmla="*/ 8284276 w 12192002"/>
              <a:gd name="connsiteY36" fmla="*/ 350108 h 2122526"/>
              <a:gd name="connsiteX37" fmla="*/ 8295173 w 12192002"/>
              <a:gd name="connsiteY37" fmla="*/ 355931 h 2122526"/>
              <a:gd name="connsiteX38" fmla="*/ 8314432 w 12192002"/>
              <a:gd name="connsiteY38" fmla="*/ 369826 h 2122526"/>
              <a:gd name="connsiteX39" fmla="*/ 8320104 w 12192002"/>
              <a:gd name="connsiteY39" fmla="*/ 370152 h 2122526"/>
              <a:gd name="connsiteX40" fmla="*/ 8352372 w 12192002"/>
              <a:gd name="connsiteY40" fmla="*/ 387570 h 2122526"/>
              <a:gd name="connsiteX41" fmla="*/ 8353799 w 12192002"/>
              <a:gd name="connsiteY41" fmla="*/ 386730 h 2122526"/>
              <a:gd name="connsiteX42" fmla="*/ 8367182 w 12192002"/>
              <a:gd name="connsiteY42" fmla="*/ 386924 h 2122526"/>
              <a:gd name="connsiteX43" fmla="*/ 8490249 w 12192002"/>
              <a:gd name="connsiteY43" fmla="*/ 400966 h 2122526"/>
              <a:gd name="connsiteX44" fmla="*/ 8497594 w 12192002"/>
              <a:gd name="connsiteY44" fmla="*/ 404016 h 2122526"/>
              <a:gd name="connsiteX45" fmla="*/ 8497968 w 12192002"/>
              <a:gd name="connsiteY45" fmla="*/ 403837 h 2122526"/>
              <a:gd name="connsiteX46" fmla="*/ 8506167 w 12192002"/>
              <a:gd name="connsiteY46" fmla="*/ 406575 h 2122526"/>
              <a:gd name="connsiteX47" fmla="*/ 8510983 w 12192002"/>
              <a:gd name="connsiteY47" fmla="*/ 409576 h 2122526"/>
              <a:gd name="connsiteX48" fmla="*/ 8525230 w 12192002"/>
              <a:gd name="connsiteY48" fmla="*/ 415491 h 2122526"/>
              <a:gd name="connsiteX49" fmla="*/ 8596071 w 12192002"/>
              <a:gd name="connsiteY49" fmla="*/ 400649 h 2122526"/>
              <a:gd name="connsiteX50" fmla="*/ 8707847 w 12192002"/>
              <a:gd name="connsiteY50" fmla="*/ 409221 h 2122526"/>
              <a:gd name="connsiteX51" fmla="*/ 8752444 w 12192002"/>
              <a:gd name="connsiteY51" fmla="*/ 411322 h 2122526"/>
              <a:gd name="connsiteX52" fmla="*/ 8928988 w 12192002"/>
              <a:gd name="connsiteY52" fmla="*/ 430554 h 2122526"/>
              <a:gd name="connsiteX53" fmla="*/ 8963048 w 12192002"/>
              <a:gd name="connsiteY53" fmla="*/ 427366 h 2122526"/>
              <a:gd name="connsiteX54" fmla="*/ 8968011 w 12192002"/>
              <a:gd name="connsiteY54" fmla="*/ 425141 h 2122526"/>
              <a:gd name="connsiteX55" fmla="*/ 8974337 w 12192002"/>
              <a:gd name="connsiteY55" fmla="*/ 424441 h 2122526"/>
              <a:gd name="connsiteX56" fmla="*/ 8990394 w 12192002"/>
              <a:gd name="connsiteY56" fmla="*/ 427667 h 2122526"/>
              <a:gd name="connsiteX57" fmla="*/ 8996232 w 12192002"/>
              <a:gd name="connsiteY57" fmla="*/ 429728 h 2122526"/>
              <a:gd name="connsiteX58" fmla="*/ 9005201 w 12192002"/>
              <a:gd name="connsiteY58" fmla="*/ 430939 h 2122526"/>
              <a:gd name="connsiteX59" fmla="*/ 9005486 w 12192002"/>
              <a:gd name="connsiteY59" fmla="*/ 430699 h 2122526"/>
              <a:gd name="connsiteX60" fmla="*/ 9053453 w 12192002"/>
              <a:gd name="connsiteY60" fmla="*/ 433984 h 2122526"/>
              <a:gd name="connsiteX61" fmla="*/ 9113812 w 12192002"/>
              <a:gd name="connsiteY61" fmla="*/ 425670 h 2122526"/>
              <a:gd name="connsiteX62" fmla="*/ 9137318 w 12192002"/>
              <a:gd name="connsiteY62" fmla="*/ 424304 h 2122526"/>
              <a:gd name="connsiteX63" fmla="*/ 9150210 w 12192002"/>
              <a:gd name="connsiteY63" fmla="*/ 422135 h 2122526"/>
              <a:gd name="connsiteX64" fmla="*/ 9151232 w 12192002"/>
              <a:gd name="connsiteY64" fmla="*/ 421070 h 2122526"/>
              <a:gd name="connsiteX65" fmla="*/ 9189246 w 12192002"/>
              <a:gd name="connsiteY65" fmla="*/ 432272 h 2122526"/>
              <a:gd name="connsiteX66" fmla="*/ 9194810 w 12192002"/>
              <a:gd name="connsiteY66" fmla="*/ 441511 h 2122526"/>
              <a:gd name="connsiteX67" fmla="*/ 9231370 w 12192002"/>
              <a:gd name="connsiteY67" fmla="*/ 451590 h 2122526"/>
              <a:gd name="connsiteX68" fmla="*/ 9343052 w 12192002"/>
              <a:gd name="connsiteY68" fmla="*/ 503495 h 2122526"/>
              <a:gd name="connsiteX69" fmla="*/ 9584507 w 12192002"/>
              <a:gd name="connsiteY69" fmla="*/ 549197 h 2122526"/>
              <a:gd name="connsiteX70" fmla="*/ 9728309 w 12192002"/>
              <a:gd name="connsiteY70" fmla="*/ 560617 h 2122526"/>
              <a:gd name="connsiteX71" fmla="*/ 9847792 w 12192002"/>
              <a:gd name="connsiteY71" fmla="*/ 580824 h 2122526"/>
              <a:gd name="connsiteX72" fmla="*/ 9960019 w 12192002"/>
              <a:gd name="connsiteY72" fmla="*/ 587592 h 2122526"/>
              <a:gd name="connsiteX73" fmla="*/ 10039240 w 12192002"/>
              <a:gd name="connsiteY73" fmla="*/ 603107 h 2122526"/>
              <a:gd name="connsiteX74" fmla="*/ 10082169 w 12192002"/>
              <a:gd name="connsiteY74" fmla="*/ 601443 h 2122526"/>
              <a:gd name="connsiteX75" fmla="*/ 10126500 w 12192002"/>
              <a:gd name="connsiteY75" fmla="*/ 603538 h 2122526"/>
              <a:gd name="connsiteX76" fmla="*/ 10261101 w 12192002"/>
              <a:gd name="connsiteY76" fmla="*/ 615053 h 2122526"/>
              <a:gd name="connsiteX77" fmla="*/ 10336855 w 12192002"/>
              <a:gd name="connsiteY77" fmla="*/ 624804 h 2122526"/>
              <a:gd name="connsiteX78" fmla="*/ 10383868 w 12192002"/>
              <a:gd name="connsiteY78" fmla="*/ 625415 h 2122526"/>
              <a:gd name="connsiteX79" fmla="*/ 10445984 w 12192002"/>
              <a:gd name="connsiteY79" fmla="*/ 629262 h 2122526"/>
              <a:gd name="connsiteX80" fmla="*/ 10519280 w 12192002"/>
              <a:gd name="connsiteY80" fmla="*/ 631320 h 2122526"/>
              <a:gd name="connsiteX81" fmla="*/ 10644619 w 12192002"/>
              <a:gd name="connsiteY81" fmla="*/ 651566 h 2122526"/>
              <a:gd name="connsiteX82" fmla="*/ 10857724 w 12192002"/>
              <a:gd name="connsiteY82" fmla="*/ 712684 h 2122526"/>
              <a:gd name="connsiteX83" fmla="*/ 10951063 w 12192002"/>
              <a:gd name="connsiteY83" fmla="*/ 725767 h 2122526"/>
              <a:gd name="connsiteX84" fmla="*/ 11030956 w 12192002"/>
              <a:gd name="connsiteY84" fmla="*/ 721011 h 2122526"/>
              <a:gd name="connsiteX85" fmla="*/ 11085938 w 12192002"/>
              <a:gd name="connsiteY85" fmla="*/ 723892 h 2122526"/>
              <a:gd name="connsiteX86" fmla="*/ 11143411 w 12192002"/>
              <a:gd name="connsiteY86" fmla="*/ 733141 h 2122526"/>
              <a:gd name="connsiteX87" fmla="*/ 11195087 w 12192002"/>
              <a:gd name="connsiteY87" fmla="*/ 732494 h 2122526"/>
              <a:gd name="connsiteX88" fmla="*/ 11273972 w 12192002"/>
              <a:gd name="connsiteY88" fmla="*/ 729660 h 2122526"/>
              <a:gd name="connsiteX89" fmla="*/ 11369715 w 12192002"/>
              <a:gd name="connsiteY89" fmla="*/ 813181 h 2122526"/>
              <a:gd name="connsiteX90" fmla="*/ 11462695 w 12192002"/>
              <a:gd name="connsiteY90" fmla="*/ 874654 h 2122526"/>
              <a:gd name="connsiteX91" fmla="*/ 11564181 w 12192002"/>
              <a:gd name="connsiteY91" fmla="*/ 888450 h 2122526"/>
              <a:gd name="connsiteX92" fmla="*/ 11684760 w 12192002"/>
              <a:gd name="connsiteY92" fmla="*/ 929360 h 2122526"/>
              <a:gd name="connsiteX93" fmla="*/ 11744187 w 12192002"/>
              <a:gd name="connsiteY93" fmla="*/ 984253 h 2122526"/>
              <a:gd name="connsiteX94" fmla="*/ 11834979 w 12192002"/>
              <a:gd name="connsiteY94" fmla="*/ 1013094 h 2122526"/>
              <a:gd name="connsiteX95" fmla="*/ 11925839 w 12192002"/>
              <a:gd name="connsiteY95" fmla="*/ 1110203 h 2122526"/>
              <a:gd name="connsiteX96" fmla="*/ 12080164 w 12192002"/>
              <a:gd name="connsiteY96" fmla="*/ 1090885 h 2122526"/>
              <a:gd name="connsiteX97" fmla="*/ 12140863 w 12192002"/>
              <a:gd name="connsiteY97" fmla="*/ 1035036 h 2122526"/>
              <a:gd name="connsiteX98" fmla="*/ 12192002 w 12192002"/>
              <a:gd name="connsiteY98" fmla="*/ 1015838 h 2122526"/>
              <a:gd name="connsiteX99" fmla="*/ 12192002 w 12192002"/>
              <a:gd name="connsiteY99" fmla="*/ 1955549 h 2122526"/>
              <a:gd name="connsiteX100" fmla="*/ 12192000 w 12192002"/>
              <a:gd name="connsiteY100" fmla="*/ 1955549 h 2122526"/>
              <a:gd name="connsiteX101" fmla="*/ 12192000 w 12192002"/>
              <a:gd name="connsiteY101" fmla="*/ 2122526 h 2122526"/>
              <a:gd name="connsiteX102" fmla="*/ 0 w 12192002"/>
              <a:gd name="connsiteY102" fmla="*/ 2122526 h 2122526"/>
              <a:gd name="connsiteX103" fmla="*/ 0 w 12192002"/>
              <a:gd name="connsiteY103" fmla="*/ 1348327 h 2122526"/>
              <a:gd name="connsiteX104" fmla="*/ 2 w 12192002"/>
              <a:gd name="connsiteY104" fmla="*/ 1348327 h 2122526"/>
              <a:gd name="connsiteX105" fmla="*/ 2 w 12192002"/>
              <a:gd name="connsiteY105" fmla="*/ 592017 h 2122526"/>
              <a:gd name="connsiteX106" fmla="*/ 15526 w 12192002"/>
              <a:gd name="connsiteY106" fmla="*/ 586548 h 2122526"/>
              <a:gd name="connsiteX107" fmla="*/ 118381 w 12192002"/>
              <a:gd name="connsiteY107" fmla="*/ 583692 h 2122526"/>
              <a:gd name="connsiteX108" fmla="*/ 292435 w 12192002"/>
              <a:gd name="connsiteY108" fmla="*/ 531887 h 2122526"/>
              <a:gd name="connsiteX109" fmla="*/ 404015 w 12192002"/>
              <a:gd name="connsiteY109" fmla="*/ 511191 h 2122526"/>
              <a:gd name="connsiteX110" fmla="*/ 445099 w 12192002"/>
              <a:gd name="connsiteY110" fmla="*/ 505368 h 2122526"/>
              <a:gd name="connsiteX111" fmla="*/ 571717 w 12192002"/>
              <a:gd name="connsiteY111" fmla="*/ 467338 h 2122526"/>
              <a:gd name="connsiteX112" fmla="*/ 578535 w 12192002"/>
              <a:gd name="connsiteY112" fmla="*/ 467527 h 2122526"/>
              <a:gd name="connsiteX113" fmla="*/ 596792 w 12192002"/>
              <a:gd name="connsiteY113" fmla="*/ 464875 h 2122526"/>
              <a:gd name="connsiteX114" fmla="*/ 708875 w 12192002"/>
              <a:gd name="connsiteY114" fmla="*/ 422017 h 2122526"/>
              <a:gd name="connsiteX115" fmla="*/ 719742 w 12192002"/>
              <a:gd name="connsiteY115" fmla="*/ 416340 h 2122526"/>
              <a:gd name="connsiteX116" fmla="*/ 720047 w 12192002"/>
              <a:gd name="connsiteY116" fmla="*/ 415078 h 2122526"/>
              <a:gd name="connsiteX117" fmla="*/ 763053 w 12192002"/>
              <a:gd name="connsiteY117" fmla="*/ 414307 h 2122526"/>
              <a:gd name="connsiteX118" fmla="*/ 767901 w 12192002"/>
              <a:gd name="connsiteY118" fmla="*/ 412086 h 2122526"/>
              <a:gd name="connsiteX119" fmla="*/ 797041 w 12192002"/>
              <a:gd name="connsiteY119" fmla="*/ 414293 h 2122526"/>
              <a:gd name="connsiteX120" fmla="*/ 811506 w 12192002"/>
              <a:gd name="connsiteY120" fmla="*/ 413988 h 2122526"/>
              <a:gd name="connsiteX121" fmla="*/ 816809 w 12192002"/>
              <a:gd name="connsiteY121" fmla="*/ 416882 h 2122526"/>
              <a:gd name="connsiteX122" fmla="*/ 837540 w 12192002"/>
              <a:gd name="connsiteY122" fmla="*/ 414918 h 2122526"/>
              <a:gd name="connsiteX123" fmla="*/ 858269 w 12192002"/>
              <a:gd name="connsiteY123" fmla="*/ 416131 h 2122526"/>
              <a:gd name="connsiteX124" fmla="*/ 948732 w 12192002"/>
              <a:gd name="connsiteY124" fmla="*/ 404293 h 2122526"/>
              <a:gd name="connsiteX125" fmla="*/ 1149979 w 12192002"/>
              <a:gd name="connsiteY125" fmla="*/ 406698 h 2122526"/>
              <a:gd name="connsiteX126" fmla="*/ 1496110 w 12192002"/>
              <a:gd name="connsiteY126" fmla="*/ 357263 h 2122526"/>
              <a:gd name="connsiteX127" fmla="*/ 1608669 w 12192002"/>
              <a:gd name="connsiteY127" fmla="*/ 331673 h 2122526"/>
              <a:gd name="connsiteX128" fmla="*/ 1675071 w 12192002"/>
              <a:gd name="connsiteY128" fmla="*/ 324776 h 2122526"/>
              <a:gd name="connsiteX129" fmla="*/ 1738204 w 12192002"/>
              <a:gd name="connsiteY129" fmla="*/ 308427 h 2122526"/>
              <a:gd name="connsiteX130" fmla="*/ 1786655 w 12192002"/>
              <a:gd name="connsiteY130" fmla="*/ 303376 h 2122526"/>
              <a:gd name="connsiteX131" fmla="*/ 1873080 w 12192002"/>
              <a:gd name="connsiteY131" fmla="*/ 330998 h 2122526"/>
              <a:gd name="connsiteX132" fmla="*/ 1921650 w 12192002"/>
              <a:gd name="connsiteY132" fmla="*/ 332593 h 2122526"/>
              <a:gd name="connsiteX133" fmla="*/ 1928172 w 12192002"/>
              <a:gd name="connsiteY133" fmla="*/ 327762 h 2122526"/>
              <a:gd name="connsiteX134" fmla="*/ 1997356 w 12192002"/>
              <a:gd name="connsiteY134" fmla="*/ 349707 h 2122526"/>
              <a:gd name="connsiteX135" fmla="*/ 2094665 w 12192002"/>
              <a:gd name="connsiteY135" fmla="*/ 341687 h 2122526"/>
              <a:gd name="connsiteX136" fmla="*/ 2208578 w 12192002"/>
              <a:gd name="connsiteY136" fmla="*/ 324976 h 2122526"/>
              <a:gd name="connsiteX137" fmla="*/ 2315112 w 12192002"/>
              <a:gd name="connsiteY137" fmla="*/ 319743 h 2122526"/>
              <a:gd name="connsiteX138" fmla="*/ 2443255 w 12192002"/>
              <a:gd name="connsiteY138" fmla="*/ 328210 h 2122526"/>
              <a:gd name="connsiteX139" fmla="*/ 2568028 w 12192002"/>
              <a:gd name="connsiteY139" fmla="*/ 342111 h 2122526"/>
              <a:gd name="connsiteX140" fmla="*/ 2646527 w 12192002"/>
              <a:gd name="connsiteY140" fmla="*/ 315870 h 2122526"/>
              <a:gd name="connsiteX141" fmla="*/ 2781569 w 12192002"/>
              <a:gd name="connsiteY141" fmla="*/ 326406 h 2122526"/>
              <a:gd name="connsiteX142" fmla="*/ 3030291 w 12192002"/>
              <a:gd name="connsiteY142" fmla="*/ 348227 h 2122526"/>
              <a:gd name="connsiteX143" fmla="*/ 3142556 w 12192002"/>
              <a:gd name="connsiteY143" fmla="*/ 350870 h 2122526"/>
              <a:gd name="connsiteX144" fmla="*/ 3262356 w 12192002"/>
              <a:gd name="connsiteY144" fmla="*/ 358645 h 2122526"/>
              <a:gd name="connsiteX145" fmla="*/ 3341698 w 12192002"/>
              <a:gd name="connsiteY145" fmla="*/ 364522 h 2122526"/>
              <a:gd name="connsiteX146" fmla="*/ 3344026 w 12192002"/>
              <a:gd name="connsiteY146" fmla="*/ 363547 h 2122526"/>
              <a:gd name="connsiteX147" fmla="*/ 3363888 w 12192002"/>
              <a:gd name="connsiteY147" fmla="*/ 365229 h 2122526"/>
              <a:gd name="connsiteX148" fmla="*/ 3400728 w 12192002"/>
              <a:gd name="connsiteY148" fmla="*/ 382181 h 2122526"/>
              <a:gd name="connsiteX149" fmla="*/ 3473223 w 12192002"/>
              <a:gd name="connsiteY149" fmla="*/ 370133 h 2122526"/>
              <a:gd name="connsiteX150" fmla="*/ 3536135 w 12192002"/>
              <a:gd name="connsiteY150" fmla="*/ 366472 h 2122526"/>
              <a:gd name="connsiteX151" fmla="*/ 3585978 w 12192002"/>
              <a:gd name="connsiteY151" fmla="*/ 356773 h 2122526"/>
              <a:gd name="connsiteX152" fmla="*/ 3594501 w 12192002"/>
              <a:gd name="connsiteY152" fmla="*/ 357463 h 2122526"/>
              <a:gd name="connsiteX153" fmla="*/ 3594736 w 12192002"/>
              <a:gd name="connsiteY153" fmla="*/ 357194 h 2122526"/>
              <a:gd name="connsiteX154" fmla="*/ 3603855 w 12192002"/>
              <a:gd name="connsiteY154" fmla="*/ 357358 h 2122526"/>
              <a:gd name="connsiteX155" fmla="*/ 3610035 w 12192002"/>
              <a:gd name="connsiteY155" fmla="*/ 358720 h 2122526"/>
              <a:gd name="connsiteX156" fmla="*/ 3682513 w 12192002"/>
              <a:gd name="connsiteY156" fmla="*/ 326449 h 2122526"/>
              <a:gd name="connsiteX157" fmla="*/ 3789760 w 12192002"/>
              <a:gd name="connsiteY157" fmla="*/ 302526 h 2122526"/>
              <a:gd name="connsiteX158" fmla="*/ 3897275 w 12192002"/>
              <a:gd name="connsiteY158" fmla="*/ 282288 h 2122526"/>
              <a:gd name="connsiteX159" fmla="*/ 3936846 w 12192002"/>
              <a:gd name="connsiteY159" fmla="*/ 276633 h 2122526"/>
              <a:gd name="connsiteX160" fmla="*/ 4004538 w 12192002"/>
              <a:gd name="connsiteY160" fmla="*/ 259176 h 2122526"/>
              <a:gd name="connsiteX161" fmla="*/ 4033778 w 12192002"/>
              <a:gd name="connsiteY161" fmla="*/ 246608 h 2122526"/>
              <a:gd name="connsiteX162" fmla="*/ 4035363 w 12192002"/>
              <a:gd name="connsiteY162" fmla="*/ 246843 h 2122526"/>
              <a:gd name="connsiteX163" fmla="*/ 4036996 w 12192002"/>
              <a:gd name="connsiteY163" fmla="*/ 243176 h 2122526"/>
              <a:gd name="connsiteX164" fmla="*/ 4042364 w 12192002"/>
              <a:gd name="connsiteY164" fmla="*/ 240742 h 2122526"/>
              <a:gd name="connsiteX165" fmla="*/ 4058954 w 12192002"/>
              <a:gd name="connsiteY165" fmla="*/ 239121 h 2122526"/>
              <a:gd name="connsiteX166" fmla="*/ 4065510 w 12192002"/>
              <a:gd name="connsiteY166" fmla="*/ 239339 h 2122526"/>
              <a:gd name="connsiteX167" fmla="*/ 4074427 w 12192002"/>
              <a:gd name="connsiteY167" fmla="*/ 237895 h 2122526"/>
              <a:gd name="connsiteX168" fmla="*/ 4074546 w 12192002"/>
              <a:gd name="connsiteY168" fmla="*/ 237596 h 2122526"/>
              <a:gd name="connsiteX169" fmla="*/ 4083097 w 12192002"/>
              <a:gd name="connsiteY169" fmla="*/ 236761 h 2122526"/>
              <a:gd name="connsiteX170" fmla="*/ 4142745 w 12192002"/>
              <a:gd name="connsiteY170" fmla="*/ 210228 h 2122526"/>
              <a:gd name="connsiteX171" fmla="*/ 4191248 w 12192002"/>
              <a:gd name="connsiteY171" fmla="*/ 194363 h 2122526"/>
              <a:gd name="connsiteX172" fmla="*/ 4201744 w 12192002"/>
              <a:gd name="connsiteY172" fmla="*/ 188729 h 2122526"/>
              <a:gd name="connsiteX173" fmla="*/ 4202048 w 12192002"/>
              <a:gd name="connsiteY173" fmla="*/ 187470 h 2122526"/>
              <a:gd name="connsiteX174" fmla="*/ 4248116 w 12192002"/>
              <a:gd name="connsiteY174" fmla="*/ 184675 h 2122526"/>
              <a:gd name="connsiteX175" fmla="*/ 4276141 w 12192002"/>
              <a:gd name="connsiteY175" fmla="*/ 186999 h 2122526"/>
              <a:gd name="connsiteX176" fmla="*/ 4290062 w 12192002"/>
              <a:gd name="connsiteY176" fmla="*/ 186753 h 2122526"/>
              <a:gd name="connsiteX177" fmla="*/ 4295143 w 12192002"/>
              <a:gd name="connsiteY177" fmla="*/ 189670 h 2122526"/>
              <a:gd name="connsiteX178" fmla="*/ 4315108 w 12192002"/>
              <a:gd name="connsiteY178" fmla="*/ 187791 h 2122526"/>
              <a:gd name="connsiteX179" fmla="*/ 4316965 w 12192002"/>
              <a:gd name="connsiteY179" fmla="*/ 186450 h 2122526"/>
              <a:gd name="connsiteX180" fmla="*/ 4362875 w 12192002"/>
              <a:gd name="connsiteY180" fmla="*/ 193065 h 2122526"/>
              <a:gd name="connsiteX181" fmla="*/ 4428542 w 12192002"/>
              <a:gd name="connsiteY181" fmla="*/ 191719 h 2122526"/>
              <a:gd name="connsiteX182" fmla="*/ 4515813 w 12192002"/>
              <a:gd name="connsiteY182" fmla="*/ 181068 h 2122526"/>
              <a:gd name="connsiteX183" fmla="*/ 4715526 w 12192002"/>
              <a:gd name="connsiteY183" fmla="*/ 171166 h 2122526"/>
              <a:gd name="connsiteX184" fmla="*/ 4762447 w 12192002"/>
              <a:gd name="connsiteY184" fmla="*/ 162678 h 2122526"/>
              <a:gd name="connsiteX185" fmla="*/ 4840439 w 12192002"/>
              <a:gd name="connsiteY185" fmla="*/ 134910 h 2122526"/>
              <a:gd name="connsiteX186" fmla="*/ 5011513 w 12192002"/>
              <a:gd name="connsiteY186" fmla="*/ 110893 h 2122526"/>
              <a:gd name="connsiteX187" fmla="*/ 5065790 w 12192002"/>
              <a:gd name="connsiteY187" fmla="*/ 94512 h 2122526"/>
              <a:gd name="connsiteX188" fmla="*/ 5121659 w 12192002"/>
              <a:gd name="connsiteY188" fmla="*/ 101083 h 2122526"/>
              <a:gd name="connsiteX189" fmla="*/ 5139595 w 12192002"/>
              <a:gd name="connsiteY189" fmla="*/ 90230 h 2122526"/>
              <a:gd name="connsiteX190" fmla="*/ 5142598 w 12192002"/>
              <a:gd name="connsiteY190" fmla="*/ 88129 h 2122526"/>
              <a:gd name="connsiteX191" fmla="*/ 5156554 w 12192002"/>
              <a:gd name="connsiteY191" fmla="*/ 84729 h 2122526"/>
              <a:gd name="connsiteX192" fmla="*/ 5174660 w 12192002"/>
              <a:gd name="connsiteY192" fmla="*/ 77506 h 2122526"/>
              <a:gd name="connsiteX193" fmla="*/ 5222961 w 12192002"/>
              <a:gd name="connsiteY193" fmla="*/ 74516 h 2122526"/>
              <a:gd name="connsiteX194" fmla="*/ 5261763 w 12192002"/>
              <a:gd name="connsiteY194" fmla="*/ 63392 h 2122526"/>
              <a:gd name="connsiteX195" fmla="*/ 5381667 w 12192002"/>
              <a:gd name="connsiteY195" fmla="*/ 42975 h 2122526"/>
              <a:gd name="connsiteX196" fmla="*/ 5432760 w 12192002"/>
              <a:gd name="connsiteY196" fmla="*/ 25273 h 2122526"/>
              <a:gd name="connsiteX197" fmla="*/ 5470905 w 12192002"/>
              <a:gd name="connsiteY197" fmla="*/ 14020 h 2122526"/>
              <a:gd name="connsiteX198" fmla="*/ 5626960 w 12192002"/>
              <a:gd name="connsiteY198" fmla="*/ 0 h 2122526"/>
              <a:gd name="connsiteX0" fmla="*/ 5626960 w 12192002"/>
              <a:gd name="connsiteY0" fmla="*/ 0 h 2122526"/>
              <a:gd name="connsiteX1" fmla="*/ 5758918 w 12192002"/>
              <a:gd name="connsiteY1" fmla="*/ 1023 h 2122526"/>
              <a:gd name="connsiteX2" fmla="*/ 5957375 w 12192002"/>
              <a:gd name="connsiteY2" fmla="*/ 16715 h 2122526"/>
              <a:gd name="connsiteX3" fmla="*/ 6010090 w 12192002"/>
              <a:gd name="connsiteY3" fmla="*/ 20359 h 2122526"/>
              <a:gd name="connsiteX4" fmla="*/ 6041282 w 12192002"/>
              <a:gd name="connsiteY4" fmla="*/ 15266 h 2122526"/>
              <a:gd name="connsiteX5" fmla="*/ 6048637 w 12192002"/>
              <a:gd name="connsiteY5" fmla="*/ 6917 h 2122526"/>
              <a:gd name="connsiteX6" fmla="*/ 6068529 w 12192002"/>
              <a:gd name="connsiteY6" fmla="*/ 7600 h 2122526"/>
              <a:gd name="connsiteX7" fmla="*/ 6073847 w 12192002"/>
              <a:gd name="connsiteY7" fmla="*/ 6063 h 2122526"/>
              <a:gd name="connsiteX8" fmla="*/ 6168673 w 12192002"/>
              <a:gd name="connsiteY8" fmla="*/ 26525 h 2122526"/>
              <a:gd name="connsiteX9" fmla="*/ 6317559 w 12192002"/>
              <a:gd name="connsiteY9" fmla="*/ 28612 h 2122526"/>
              <a:gd name="connsiteX10" fmla="*/ 6549454 w 12192002"/>
              <a:gd name="connsiteY10" fmla="*/ 75412 h 2122526"/>
              <a:gd name="connsiteX11" fmla="*/ 6708221 w 12192002"/>
              <a:gd name="connsiteY11" fmla="*/ 104188 h 2122526"/>
              <a:gd name="connsiteX12" fmla="*/ 6904145 w 12192002"/>
              <a:gd name="connsiteY12" fmla="*/ 132143 h 2122526"/>
              <a:gd name="connsiteX13" fmla="*/ 7018495 w 12192002"/>
              <a:gd name="connsiteY13" fmla="*/ 161649 h 2122526"/>
              <a:gd name="connsiteX14" fmla="*/ 7096987 w 12192002"/>
              <a:gd name="connsiteY14" fmla="*/ 161275 h 2122526"/>
              <a:gd name="connsiteX15" fmla="*/ 7170807 w 12192002"/>
              <a:gd name="connsiteY15" fmla="*/ 173503 h 2122526"/>
              <a:gd name="connsiteX16" fmla="*/ 7197003 w 12192002"/>
              <a:gd name="connsiteY16" fmla="*/ 178151 h 2122526"/>
              <a:gd name="connsiteX17" fmla="*/ 7201101 w 12192002"/>
              <a:gd name="connsiteY17" fmla="*/ 183509 h 2122526"/>
              <a:gd name="connsiteX18" fmla="*/ 7218559 w 12192002"/>
              <a:gd name="connsiteY18" fmla="*/ 188059 h 2122526"/>
              <a:gd name="connsiteX19" fmla="*/ 7310852 w 12192002"/>
              <a:gd name="connsiteY19" fmla="*/ 213308 h 2122526"/>
              <a:gd name="connsiteX20" fmla="*/ 7312179 w 12192002"/>
              <a:gd name="connsiteY20" fmla="*/ 211866 h 2122526"/>
              <a:gd name="connsiteX21" fmla="*/ 7405390 w 12192002"/>
              <a:gd name="connsiteY21" fmla="*/ 202271 h 2122526"/>
              <a:gd name="connsiteX22" fmla="*/ 7495794 w 12192002"/>
              <a:gd name="connsiteY22" fmla="*/ 194166 h 2122526"/>
              <a:gd name="connsiteX23" fmla="*/ 7507039 w 12192002"/>
              <a:gd name="connsiteY23" fmla="*/ 196118 h 2122526"/>
              <a:gd name="connsiteX24" fmla="*/ 7507411 w 12192002"/>
              <a:gd name="connsiteY24" fmla="*/ 195791 h 2122526"/>
              <a:gd name="connsiteX25" fmla="*/ 7519570 w 12192002"/>
              <a:gd name="connsiteY25" fmla="*/ 197126 h 2122526"/>
              <a:gd name="connsiteX26" fmla="*/ 7527542 w 12192002"/>
              <a:gd name="connsiteY26" fmla="*/ 199679 h 2122526"/>
              <a:gd name="connsiteX27" fmla="*/ 7614346 w 12192002"/>
              <a:gd name="connsiteY27" fmla="*/ 205507 h 2122526"/>
              <a:gd name="connsiteX28" fmla="*/ 7718744 w 12192002"/>
              <a:gd name="connsiteY28" fmla="*/ 202036 h 2122526"/>
              <a:gd name="connsiteX29" fmla="*/ 7905407 w 12192002"/>
              <a:gd name="connsiteY29" fmla="*/ 227751 h 2122526"/>
              <a:gd name="connsiteX30" fmla="*/ 8090271 w 12192002"/>
              <a:gd name="connsiteY30" fmla="*/ 269724 h 2122526"/>
              <a:gd name="connsiteX31" fmla="*/ 8245834 w 12192002"/>
              <a:gd name="connsiteY31" fmla="*/ 315885 h 2122526"/>
              <a:gd name="connsiteX32" fmla="*/ 8252033 w 12192002"/>
              <a:gd name="connsiteY32" fmla="*/ 328877 h 2122526"/>
              <a:gd name="connsiteX33" fmla="*/ 8263376 w 12192002"/>
              <a:gd name="connsiteY33" fmla="*/ 338720 h 2122526"/>
              <a:gd name="connsiteX34" fmla="*/ 8266075 w 12192002"/>
              <a:gd name="connsiteY34" fmla="*/ 338490 h 2122526"/>
              <a:gd name="connsiteX35" fmla="*/ 8283149 w 12192002"/>
              <a:gd name="connsiteY35" fmla="*/ 345665 h 2122526"/>
              <a:gd name="connsiteX36" fmla="*/ 8284276 w 12192002"/>
              <a:gd name="connsiteY36" fmla="*/ 350108 h 2122526"/>
              <a:gd name="connsiteX37" fmla="*/ 8295173 w 12192002"/>
              <a:gd name="connsiteY37" fmla="*/ 355931 h 2122526"/>
              <a:gd name="connsiteX38" fmla="*/ 8314432 w 12192002"/>
              <a:gd name="connsiteY38" fmla="*/ 369826 h 2122526"/>
              <a:gd name="connsiteX39" fmla="*/ 8320104 w 12192002"/>
              <a:gd name="connsiteY39" fmla="*/ 370152 h 2122526"/>
              <a:gd name="connsiteX40" fmla="*/ 8352372 w 12192002"/>
              <a:gd name="connsiteY40" fmla="*/ 387570 h 2122526"/>
              <a:gd name="connsiteX41" fmla="*/ 8353799 w 12192002"/>
              <a:gd name="connsiteY41" fmla="*/ 386730 h 2122526"/>
              <a:gd name="connsiteX42" fmla="*/ 8367182 w 12192002"/>
              <a:gd name="connsiteY42" fmla="*/ 386924 h 2122526"/>
              <a:gd name="connsiteX43" fmla="*/ 8490249 w 12192002"/>
              <a:gd name="connsiteY43" fmla="*/ 400966 h 2122526"/>
              <a:gd name="connsiteX44" fmla="*/ 8497594 w 12192002"/>
              <a:gd name="connsiteY44" fmla="*/ 404016 h 2122526"/>
              <a:gd name="connsiteX45" fmla="*/ 8497968 w 12192002"/>
              <a:gd name="connsiteY45" fmla="*/ 403837 h 2122526"/>
              <a:gd name="connsiteX46" fmla="*/ 8506167 w 12192002"/>
              <a:gd name="connsiteY46" fmla="*/ 406575 h 2122526"/>
              <a:gd name="connsiteX47" fmla="*/ 8510983 w 12192002"/>
              <a:gd name="connsiteY47" fmla="*/ 409576 h 2122526"/>
              <a:gd name="connsiteX48" fmla="*/ 8525230 w 12192002"/>
              <a:gd name="connsiteY48" fmla="*/ 415491 h 2122526"/>
              <a:gd name="connsiteX49" fmla="*/ 8596071 w 12192002"/>
              <a:gd name="connsiteY49" fmla="*/ 400649 h 2122526"/>
              <a:gd name="connsiteX50" fmla="*/ 8707847 w 12192002"/>
              <a:gd name="connsiteY50" fmla="*/ 409221 h 2122526"/>
              <a:gd name="connsiteX51" fmla="*/ 8752444 w 12192002"/>
              <a:gd name="connsiteY51" fmla="*/ 411322 h 2122526"/>
              <a:gd name="connsiteX52" fmla="*/ 8928988 w 12192002"/>
              <a:gd name="connsiteY52" fmla="*/ 430554 h 2122526"/>
              <a:gd name="connsiteX53" fmla="*/ 8963048 w 12192002"/>
              <a:gd name="connsiteY53" fmla="*/ 427366 h 2122526"/>
              <a:gd name="connsiteX54" fmla="*/ 8968011 w 12192002"/>
              <a:gd name="connsiteY54" fmla="*/ 425141 h 2122526"/>
              <a:gd name="connsiteX55" fmla="*/ 8974337 w 12192002"/>
              <a:gd name="connsiteY55" fmla="*/ 424441 h 2122526"/>
              <a:gd name="connsiteX56" fmla="*/ 8990394 w 12192002"/>
              <a:gd name="connsiteY56" fmla="*/ 427667 h 2122526"/>
              <a:gd name="connsiteX57" fmla="*/ 8996232 w 12192002"/>
              <a:gd name="connsiteY57" fmla="*/ 429728 h 2122526"/>
              <a:gd name="connsiteX58" fmla="*/ 9005201 w 12192002"/>
              <a:gd name="connsiteY58" fmla="*/ 430939 h 2122526"/>
              <a:gd name="connsiteX59" fmla="*/ 9005486 w 12192002"/>
              <a:gd name="connsiteY59" fmla="*/ 430699 h 2122526"/>
              <a:gd name="connsiteX60" fmla="*/ 9053453 w 12192002"/>
              <a:gd name="connsiteY60" fmla="*/ 433984 h 2122526"/>
              <a:gd name="connsiteX61" fmla="*/ 9113812 w 12192002"/>
              <a:gd name="connsiteY61" fmla="*/ 425670 h 2122526"/>
              <a:gd name="connsiteX62" fmla="*/ 9137318 w 12192002"/>
              <a:gd name="connsiteY62" fmla="*/ 424304 h 2122526"/>
              <a:gd name="connsiteX63" fmla="*/ 9150210 w 12192002"/>
              <a:gd name="connsiteY63" fmla="*/ 422135 h 2122526"/>
              <a:gd name="connsiteX64" fmla="*/ 9151232 w 12192002"/>
              <a:gd name="connsiteY64" fmla="*/ 421070 h 2122526"/>
              <a:gd name="connsiteX65" fmla="*/ 9189246 w 12192002"/>
              <a:gd name="connsiteY65" fmla="*/ 432272 h 2122526"/>
              <a:gd name="connsiteX66" fmla="*/ 9194810 w 12192002"/>
              <a:gd name="connsiteY66" fmla="*/ 441511 h 2122526"/>
              <a:gd name="connsiteX67" fmla="*/ 9231370 w 12192002"/>
              <a:gd name="connsiteY67" fmla="*/ 451590 h 2122526"/>
              <a:gd name="connsiteX68" fmla="*/ 9343052 w 12192002"/>
              <a:gd name="connsiteY68" fmla="*/ 503495 h 2122526"/>
              <a:gd name="connsiteX69" fmla="*/ 9584507 w 12192002"/>
              <a:gd name="connsiteY69" fmla="*/ 549197 h 2122526"/>
              <a:gd name="connsiteX70" fmla="*/ 9728309 w 12192002"/>
              <a:gd name="connsiteY70" fmla="*/ 560617 h 2122526"/>
              <a:gd name="connsiteX71" fmla="*/ 9847792 w 12192002"/>
              <a:gd name="connsiteY71" fmla="*/ 580824 h 2122526"/>
              <a:gd name="connsiteX72" fmla="*/ 9960019 w 12192002"/>
              <a:gd name="connsiteY72" fmla="*/ 587592 h 2122526"/>
              <a:gd name="connsiteX73" fmla="*/ 10039240 w 12192002"/>
              <a:gd name="connsiteY73" fmla="*/ 603107 h 2122526"/>
              <a:gd name="connsiteX74" fmla="*/ 10082169 w 12192002"/>
              <a:gd name="connsiteY74" fmla="*/ 601443 h 2122526"/>
              <a:gd name="connsiteX75" fmla="*/ 10126500 w 12192002"/>
              <a:gd name="connsiteY75" fmla="*/ 603538 h 2122526"/>
              <a:gd name="connsiteX76" fmla="*/ 10261101 w 12192002"/>
              <a:gd name="connsiteY76" fmla="*/ 615053 h 2122526"/>
              <a:gd name="connsiteX77" fmla="*/ 10336855 w 12192002"/>
              <a:gd name="connsiteY77" fmla="*/ 624804 h 2122526"/>
              <a:gd name="connsiteX78" fmla="*/ 10383868 w 12192002"/>
              <a:gd name="connsiteY78" fmla="*/ 625415 h 2122526"/>
              <a:gd name="connsiteX79" fmla="*/ 10445984 w 12192002"/>
              <a:gd name="connsiteY79" fmla="*/ 629262 h 2122526"/>
              <a:gd name="connsiteX80" fmla="*/ 10519280 w 12192002"/>
              <a:gd name="connsiteY80" fmla="*/ 631320 h 2122526"/>
              <a:gd name="connsiteX81" fmla="*/ 10644619 w 12192002"/>
              <a:gd name="connsiteY81" fmla="*/ 651566 h 2122526"/>
              <a:gd name="connsiteX82" fmla="*/ 10857724 w 12192002"/>
              <a:gd name="connsiteY82" fmla="*/ 712684 h 2122526"/>
              <a:gd name="connsiteX83" fmla="*/ 10951063 w 12192002"/>
              <a:gd name="connsiteY83" fmla="*/ 725767 h 2122526"/>
              <a:gd name="connsiteX84" fmla="*/ 11030956 w 12192002"/>
              <a:gd name="connsiteY84" fmla="*/ 721011 h 2122526"/>
              <a:gd name="connsiteX85" fmla="*/ 11085938 w 12192002"/>
              <a:gd name="connsiteY85" fmla="*/ 723892 h 2122526"/>
              <a:gd name="connsiteX86" fmla="*/ 11143411 w 12192002"/>
              <a:gd name="connsiteY86" fmla="*/ 733141 h 2122526"/>
              <a:gd name="connsiteX87" fmla="*/ 11195087 w 12192002"/>
              <a:gd name="connsiteY87" fmla="*/ 732494 h 2122526"/>
              <a:gd name="connsiteX88" fmla="*/ 11273972 w 12192002"/>
              <a:gd name="connsiteY88" fmla="*/ 729660 h 2122526"/>
              <a:gd name="connsiteX89" fmla="*/ 11369715 w 12192002"/>
              <a:gd name="connsiteY89" fmla="*/ 813181 h 2122526"/>
              <a:gd name="connsiteX90" fmla="*/ 11462695 w 12192002"/>
              <a:gd name="connsiteY90" fmla="*/ 874654 h 2122526"/>
              <a:gd name="connsiteX91" fmla="*/ 11564181 w 12192002"/>
              <a:gd name="connsiteY91" fmla="*/ 888450 h 2122526"/>
              <a:gd name="connsiteX92" fmla="*/ 11684760 w 12192002"/>
              <a:gd name="connsiteY92" fmla="*/ 929360 h 2122526"/>
              <a:gd name="connsiteX93" fmla="*/ 11744187 w 12192002"/>
              <a:gd name="connsiteY93" fmla="*/ 984253 h 2122526"/>
              <a:gd name="connsiteX94" fmla="*/ 11854857 w 12192002"/>
              <a:gd name="connsiteY94" fmla="*/ 1112485 h 2122526"/>
              <a:gd name="connsiteX95" fmla="*/ 11925839 w 12192002"/>
              <a:gd name="connsiteY95" fmla="*/ 1110203 h 2122526"/>
              <a:gd name="connsiteX96" fmla="*/ 12080164 w 12192002"/>
              <a:gd name="connsiteY96" fmla="*/ 1090885 h 2122526"/>
              <a:gd name="connsiteX97" fmla="*/ 12140863 w 12192002"/>
              <a:gd name="connsiteY97" fmla="*/ 1035036 h 2122526"/>
              <a:gd name="connsiteX98" fmla="*/ 12192002 w 12192002"/>
              <a:gd name="connsiteY98" fmla="*/ 1015838 h 2122526"/>
              <a:gd name="connsiteX99" fmla="*/ 12192002 w 12192002"/>
              <a:gd name="connsiteY99" fmla="*/ 1955549 h 2122526"/>
              <a:gd name="connsiteX100" fmla="*/ 12192000 w 12192002"/>
              <a:gd name="connsiteY100" fmla="*/ 1955549 h 2122526"/>
              <a:gd name="connsiteX101" fmla="*/ 12192000 w 12192002"/>
              <a:gd name="connsiteY101" fmla="*/ 2122526 h 2122526"/>
              <a:gd name="connsiteX102" fmla="*/ 0 w 12192002"/>
              <a:gd name="connsiteY102" fmla="*/ 2122526 h 2122526"/>
              <a:gd name="connsiteX103" fmla="*/ 0 w 12192002"/>
              <a:gd name="connsiteY103" fmla="*/ 1348327 h 2122526"/>
              <a:gd name="connsiteX104" fmla="*/ 2 w 12192002"/>
              <a:gd name="connsiteY104" fmla="*/ 1348327 h 2122526"/>
              <a:gd name="connsiteX105" fmla="*/ 2 w 12192002"/>
              <a:gd name="connsiteY105" fmla="*/ 592017 h 2122526"/>
              <a:gd name="connsiteX106" fmla="*/ 15526 w 12192002"/>
              <a:gd name="connsiteY106" fmla="*/ 586548 h 2122526"/>
              <a:gd name="connsiteX107" fmla="*/ 118381 w 12192002"/>
              <a:gd name="connsiteY107" fmla="*/ 583692 h 2122526"/>
              <a:gd name="connsiteX108" fmla="*/ 292435 w 12192002"/>
              <a:gd name="connsiteY108" fmla="*/ 531887 h 2122526"/>
              <a:gd name="connsiteX109" fmla="*/ 404015 w 12192002"/>
              <a:gd name="connsiteY109" fmla="*/ 511191 h 2122526"/>
              <a:gd name="connsiteX110" fmla="*/ 445099 w 12192002"/>
              <a:gd name="connsiteY110" fmla="*/ 505368 h 2122526"/>
              <a:gd name="connsiteX111" fmla="*/ 571717 w 12192002"/>
              <a:gd name="connsiteY111" fmla="*/ 467338 h 2122526"/>
              <a:gd name="connsiteX112" fmla="*/ 578535 w 12192002"/>
              <a:gd name="connsiteY112" fmla="*/ 467527 h 2122526"/>
              <a:gd name="connsiteX113" fmla="*/ 596792 w 12192002"/>
              <a:gd name="connsiteY113" fmla="*/ 464875 h 2122526"/>
              <a:gd name="connsiteX114" fmla="*/ 708875 w 12192002"/>
              <a:gd name="connsiteY114" fmla="*/ 422017 h 2122526"/>
              <a:gd name="connsiteX115" fmla="*/ 719742 w 12192002"/>
              <a:gd name="connsiteY115" fmla="*/ 416340 h 2122526"/>
              <a:gd name="connsiteX116" fmla="*/ 720047 w 12192002"/>
              <a:gd name="connsiteY116" fmla="*/ 415078 h 2122526"/>
              <a:gd name="connsiteX117" fmla="*/ 763053 w 12192002"/>
              <a:gd name="connsiteY117" fmla="*/ 414307 h 2122526"/>
              <a:gd name="connsiteX118" fmla="*/ 767901 w 12192002"/>
              <a:gd name="connsiteY118" fmla="*/ 412086 h 2122526"/>
              <a:gd name="connsiteX119" fmla="*/ 797041 w 12192002"/>
              <a:gd name="connsiteY119" fmla="*/ 414293 h 2122526"/>
              <a:gd name="connsiteX120" fmla="*/ 811506 w 12192002"/>
              <a:gd name="connsiteY120" fmla="*/ 413988 h 2122526"/>
              <a:gd name="connsiteX121" fmla="*/ 816809 w 12192002"/>
              <a:gd name="connsiteY121" fmla="*/ 416882 h 2122526"/>
              <a:gd name="connsiteX122" fmla="*/ 837540 w 12192002"/>
              <a:gd name="connsiteY122" fmla="*/ 414918 h 2122526"/>
              <a:gd name="connsiteX123" fmla="*/ 858269 w 12192002"/>
              <a:gd name="connsiteY123" fmla="*/ 416131 h 2122526"/>
              <a:gd name="connsiteX124" fmla="*/ 948732 w 12192002"/>
              <a:gd name="connsiteY124" fmla="*/ 404293 h 2122526"/>
              <a:gd name="connsiteX125" fmla="*/ 1149979 w 12192002"/>
              <a:gd name="connsiteY125" fmla="*/ 406698 h 2122526"/>
              <a:gd name="connsiteX126" fmla="*/ 1496110 w 12192002"/>
              <a:gd name="connsiteY126" fmla="*/ 357263 h 2122526"/>
              <a:gd name="connsiteX127" fmla="*/ 1608669 w 12192002"/>
              <a:gd name="connsiteY127" fmla="*/ 331673 h 2122526"/>
              <a:gd name="connsiteX128" fmla="*/ 1675071 w 12192002"/>
              <a:gd name="connsiteY128" fmla="*/ 324776 h 2122526"/>
              <a:gd name="connsiteX129" fmla="*/ 1738204 w 12192002"/>
              <a:gd name="connsiteY129" fmla="*/ 308427 h 2122526"/>
              <a:gd name="connsiteX130" fmla="*/ 1786655 w 12192002"/>
              <a:gd name="connsiteY130" fmla="*/ 303376 h 2122526"/>
              <a:gd name="connsiteX131" fmla="*/ 1873080 w 12192002"/>
              <a:gd name="connsiteY131" fmla="*/ 330998 h 2122526"/>
              <a:gd name="connsiteX132" fmla="*/ 1921650 w 12192002"/>
              <a:gd name="connsiteY132" fmla="*/ 332593 h 2122526"/>
              <a:gd name="connsiteX133" fmla="*/ 1928172 w 12192002"/>
              <a:gd name="connsiteY133" fmla="*/ 327762 h 2122526"/>
              <a:gd name="connsiteX134" fmla="*/ 1997356 w 12192002"/>
              <a:gd name="connsiteY134" fmla="*/ 349707 h 2122526"/>
              <a:gd name="connsiteX135" fmla="*/ 2094665 w 12192002"/>
              <a:gd name="connsiteY135" fmla="*/ 341687 h 2122526"/>
              <a:gd name="connsiteX136" fmla="*/ 2208578 w 12192002"/>
              <a:gd name="connsiteY136" fmla="*/ 324976 h 2122526"/>
              <a:gd name="connsiteX137" fmla="*/ 2315112 w 12192002"/>
              <a:gd name="connsiteY137" fmla="*/ 319743 h 2122526"/>
              <a:gd name="connsiteX138" fmla="*/ 2443255 w 12192002"/>
              <a:gd name="connsiteY138" fmla="*/ 328210 h 2122526"/>
              <a:gd name="connsiteX139" fmla="*/ 2568028 w 12192002"/>
              <a:gd name="connsiteY139" fmla="*/ 342111 h 2122526"/>
              <a:gd name="connsiteX140" fmla="*/ 2646527 w 12192002"/>
              <a:gd name="connsiteY140" fmla="*/ 315870 h 2122526"/>
              <a:gd name="connsiteX141" fmla="*/ 2781569 w 12192002"/>
              <a:gd name="connsiteY141" fmla="*/ 326406 h 2122526"/>
              <a:gd name="connsiteX142" fmla="*/ 3030291 w 12192002"/>
              <a:gd name="connsiteY142" fmla="*/ 348227 h 2122526"/>
              <a:gd name="connsiteX143" fmla="*/ 3142556 w 12192002"/>
              <a:gd name="connsiteY143" fmla="*/ 350870 h 2122526"/>
              <a:gd name="connsiteX144" fmla="*/ 3262356 w 12192002"/>
              <a:gd name="connsiteY144" fmla="*/ 358645 h 2122526"/>
              <a:gd name="connsiteX145" fmla="*/ 3341698 w 12192002"/>
              <a:gd name="connsiteY145" fmla="*/ 364522 h 2122526"/>
              <a:gd name="connsiteX146" fmla="*/ 3344026 w 12192002"/>
              <a:gd name="connsiteY146" fmla="*/ 363547 h 2122526"/>
              <a:gd name="connsiteX147" fmla="*/ 3363888 w 12192002"/>
              <a:gd name="connsiteY147" fmla="*/ 365229 h 2122526"/>
              <a:gd name="connsiteX148" fmla="*/ 3400728 w 12192002"/>
              <a:gd name="connsiteY148" fmla="*/ 382181 h 2122526"/>
              <a:gd name="connsiteX149" fmla="*/ 3473223 w 12192002"/>
              <a:gd name="connsiteY149" fmla="*/ 370133 h 2122526"/>
              <a:gd name="connsiteX150" fmla="*/ 3536135 w 12192002"/>
              <a:gd name="connsiteY150" fmla="*/ 366472 h 2122526"/>
              <a:gd name="connsiteX151" fmla="*/ 3585978 w 12192002"/>
              <a:gd name="connsiteY151" fmla="*/ 356773 h 2122526"/>
              <a:gd name="connsiteX152" fmla="*/ 3594501 w 12192002"/>
              <a:gd name="connsiteY152" fmla="*/ 357463 h 2122526"/>
              <a:gd name="connsiteX153" fmla="*/ 3594736 w 12192002"/>
              <a:gd name="connsiteY153" fmla="*/ 357194 h 2122526"/>
              <a:gd name="connsiteX154" fmla="*/ 3603855 w 12192002"/>
              <a:gd name="connsiteY154" fmla="*/ 357358 h 2122526"/>
              <a:gd name="connsiteX155" fmla="*/ 3610035 w 12192002"/>
              <a:gd name="connsiteY155" fmla="*/ 358720 h 2122526"/>
              <a:gd name="connsiteX156" fmla="*/ 3682513 w 12192002"/>
              <a:gd name="connsiteY156" fmla="*/ 326449 h 2122526"/>
              <a:gd name="connsiteX157" fmla="*/ 3789760 w 12192002"/>
              <a:gd name="connsiteY157" fmla="*/ 302526 h 2122526"/>
              <a:gd name="connsiteX158" fmla="*/ 3897275 w 12192002"/>
              <a:gd name="connsiteY158" fmla="*/ 282288 h 2122526"/>
              <a:gd name="connsiteX159" fmla="*/ 3936846 w 12192002"/>
              <a:gd name="connsiteY159" fmla="*/ 276633 h 2122526"/>
              <a:gd name="connsiteX160" fmla="*/ 4004538 w 12192002"/>
              <a:gd name="connsiteY160" fmla="*/ 259176 h 2122526"/>
              <a:gd name="connsiteX161" fmla="*/ 4033778 w 12192002"/>
              <a:gd name="connsiteY161" fmla="*/ 246608 h 2122526"/>
              <a:gd name="connsiteX162" fmla="*/ 4035363 w 12192002"/>
              <a:gd name="connsiteY162" fmla="*/ 246843 h 2122526"/>
              <a:gd name="connsiteX163" fmla="*/ 4036996 w 12192002"/>
              <a:gd name="connsiteY163" fmla="*/ 243176 h 2122526"/>
              <a:gd name="connsiteX164" fmla="*/ 4042364 w 12192002"/>
              <a:gd name="connsiteY164" fmla="*/ 240742 h 2122526"/>
              <a:gd name="connsiteX165" fmla="*/ 4058954 w 12192002"/>
              <a:gd name="connsiteY165" fmla="*/ 239121 h 2122526"/>
              <a:gd name="connsiteX166" fmla="*/ 4065510 w 12192002"/>
              <a:gd name="connsiteY166" fmla="*/ 239339 h 2122526"/>
              <a:gd name="connsiteX167" fmla="*/ 4074427 w 12192002"/>
              <a:gd name="connsiteY167" fmla="*/ 237895 h 2122526"/>
              <a:gd name="connsiteX168" fmla="*/ 4074546 w 12192002"/>
              <a:gd name="connsiteY168" fmla="*/ 237596 h 2122526"/>
              <a:gd name="connsiteX169" fmla="*/ 4083097 w 12192002"/>
              <a:gd name="connsiteY169" fmla="*/ 236761 h 2122526"/>
              <a:gd name="connsiteX170" fmla="*/ 4142745 w 12192002"/>
              <a:gd name="connsiteY170" fmla="*/ 210228 h 2122526"/>
              <a:gd name="connsiteX171" fmla="*/ 4191248 w 12192002"/>
              <a:gd name="connsiteY171" fmla="*/ 194363 h 2122526"/>
              <a:gd name="connsiteX172" fmla="*/ 4201744 w 12192002"/>
              <a:gd name="connsiteY172" fmla="*/ 188729 h 2122526"/>
              <a:gd name="connsiteX173" fmla="*/ 4202048 w 12192002"/>
              <a:gd name="connsiteY173" fmla="*/ 187470 h 2122526"/>
              <a:gd name="connsiteX174" fmla="*/ 4248116 w 12192002"/>
              <a:gd name="connsiteY174" fmla="*/ 184675 h 2122526"/>
              <a:gd name="connsiteX175" fmla="*/ 4276141 w 12192002"/>
              <a:gd name="connsiteY175" fmla="*/ 186999 h 2122526"/>
              <a:gd name="connsiteX176" fmla="*/ 4290062 w 12192002"/>
              <a:gd name="connsiteY176" fmla="*/ 186753 h 2122526"/>
              <a:gd name="connsiteX177" fmla="*/ 4295143 w 12192002"/>
              <a:gd name="connsiteY177" fmla="*/ 189670 h 2122526"/>
              <a:gd name="connsiteX178" fmla="*/ 4315108 w 12192002"/>
              <a:gd name="connsiteY178" fmla="*/ 187791 h 2122526"/>
              <a:gd name="connsiteX179" fmla="*/ 4316965 w 12192002"/>
              <a:gd name="connsiteY179" fmla="*/ 186450 h 2122526"/>
              <a:gd name="connsiteX180" fmla="*/ 4362875 w 12192002"/>
              <a:gd name="connsiteY180" fmla="*/ 193065 h 2122526"/>
              <a:gd name="connsiteX181" fmla="*/ 4428542 w 12192002"/>
              <a:gd name="connsiteY181" fmla="*/ 191719 h 2122526"/>
              <a:gd name="connsiteX182" fmla="*/ 4515813 w 12192002"/>
              <a:gd name="connsiteY182" fmla="*/ 181068 h 2122526"/>
              <a:gd name="connsiteX183" fmla="*/ 4715526 w 12192002"/>
              <a:gd name="connsiteY183" fmla="*/ 171166 h 2122526"/>
              <a:gd name="connsiteX184" fmla="*/ 4762447 w 12192002"/>
              <a:gd name="connsiteY184" fmla="*/ 162678 h 2122526"/>
              <a:gd name="connsiteX185" fmla="*/ 4840439 w 12192002"/>
              <a:gd name="connsiteY185" fmla="*/ 134910 h 2122526"/>
              <a:gd name="connsiteX186" fmla="*/ 5011513 w 12192002"/>
              <a:gd name="connsiteY186" fmla="*/ 110893 h 2122526"/>
              <a:gd name="connsiteX187" fmla="*/ 5065790 w 12192002"/>
              <a:gd name="connsiteY187" fmla="*/ 94512 h 2122526"/>
              <a:gd name="connsiteX188" fmla="*/ 5121659 w 12192002"/>
              <a:gd name="connsiteY188" fmla="*/ 101083 h 2122526"/>
              <a:gd name="connsiteX189" fmla="*/ 5139595 w 12192002"/>
              <a:gd name="connsiteY189" fmla="*/ 90230 h 2122526"/>
              <a:gd name="connsiteX190" fmla="*/ 5142598 w 12192002"/>
              <a:gd name="connsiteY190" fmla="*/ 88129 h 2122526"/>
              <a:gd name="connsiteX191" fmla="*/ 5156554 w 12192002"/>
              <a:gd name="connsiteY191" fmla="*/ 84729 h 2122526"/>
              <a:gd name="connsiteX192" fmla="*/ 5174660 w 12192002"/>
              <a:gd name="connsiteY192" fmla="*/ 77506 h 2122526"/>
              <a:gd name="connsiteX193" fmla="*/ 5222961 w 12192002"/>
              <a:gd name="connsiteY193" fmla="*/ 74516 h 2122526"/>
              <a:gd name="connsiteX194" fmla="*/ 5261763 w 12192002"/>
              <a:gd name="connsiteY194" fmla="*/ 63392 h 2122526"/>
              <a:gd name="connsiteX195" fmla="*/ 5381667 w 12192002"/>
              <a:gd name="connsiteY195" fmla="*/ 42975 h 2122526"/>
              <a:gd name="connsiteX196" fmla="*/ 5432760 w 12192002"/>
              <a:gd name="connsiteY196" fmla="*/ 25273 h 2122526"/>
              <a:gd name="connsiteX197" fmla="*/ 5470905 w 12192002"/>
              <a:gd name="connsiteY197" fmla="*/ 14020 h 2122526"/>
              <a:gd name="connsiteX198" fmla="*/ 5626960 w 12192002"/>
              <a:gd name="connsiteY198" fmla="*/ 0 h 2122526"/>
              <a:gd name="connsiteX0" fmla="*/ 5626960 w 12192002"/>
              <a:gd name="connsiteY0" fmla="*/ 0 h 2122526"/>
              <a:gd name="connsiteX1" fmla="*/ 5758918 w 12192002"/>
              <a:gd name="connsiteY1" fmla="*/ 1023 h 2122526"/>
              <a:gd name="connsiteX2" fmla="*/ 5957375 w 12192002"/>
              <a:gd name="connsiteY2" fmla="*/ 16715 h 2122526"/>
              <a:gd name="connsiteX3" fmla="*/ 6010090 w 12192002"/>
              <a:gd name="connsiteY3" fmla="*/ 20359 h 2122526"/>
              <a:gd name="connsiteX4" fmla="*/ 6041282 w 12192002"/>
              <a:gd name="connsiteY4" fmla="*/ 15266 h 2122526"/>
              <a:gd name="connsiteX5" fmla="*/ 6048637 w 12192002"/>
              <a:gd name="connsiteY5" fmla="*/ 6917 h 2122526"/>
              <a:gd name="connsiteX6" fmla="*/ 6068529 w 12192002"/>
              <a:gd name="connsiteY6" fmla="*/ 7600 h 2122526"/>
              <a:gd name="connsiteX7" fmla="*/ 6073847 w 12192002"/>
              <a:gd name="connsiteY7" fmla="*/ 6063 h 2122526"/>
              <a:gd name="connsiteX8" fmla="*/ 6168673 w 12192002"/>
              <a:gd name="connsiteY8" fmla="*/ 26525 h 2122526"/>
              <a:gd name="connsiteX9" fmla="*/ 6317559 w 12192002"/>
              <a:gd name="connsiteY9" fmla="*/ 28612 h 2122526"/>
              <a:gd name="connsiteX10" fmla="*/ 6549454 w 12192002"/>
              <a:gd name="connsiteY10" fmla="*/ 75412 h 2122526"/>
              <a:gd name="connsiteX11" fmla="*/ 6708221 w 12192002"/>
              <a:gd name="connsiteY11" fmla="*/ 104188 h 2122526"/>
              <a:gd name="connsiteX12" fmla="*/ 6904145 w 12192002"/>
              <a:gd name="connsiteY12" fmla="*/ 132143 h 2122526"/>
              <a:gd name="connsiteX13" fmla="*/ 7018495 w 12192002"/>
              <a:gd name="connsiteY13" fmla="*/ 161649 h 2122526"/>
              <a:gd name="connsiteX14" fmla="*/ 7096987 w 12192002"/>
              <a:gd name="connsiteY14" fmla="*/ 161275 h 2122526"/>
              <a:gd name="connsiteX15" fmla="*/ 7170807 w 12192002"/>
              <a:gd name="connsiteY15" fmla="*/ 173503 h 2122526"/>
              <a:gd name="connsiteX16" fmla="*/ 7197003 w 12192002"/>
              <a:gd name="connsiteY16" fmla="*/ 178151 h 2122526"/>
              <a:gd name="connsiteX17" fmla="*/ 7201101 w 12192002"/>
              <a:gd name="connsiteY17" fmla="*/ 183509 h 2122526"/>
              <a:gd name="connsiteX18" fmla="*/ 7218559 w 12192002"/>
              <a:gd name="connsiteY18" fmla="*/ 188059 h 2122526"/>
              <a:gd name="connsiteX19" fmla="*/ 7310852 w 12192002"/>
              <a:gd name="connsiteY19" fmla="*/ 213308 h 2122526"/>
              <a:gd name="connsiteX20" fmla="*/ 7312179 w 12192002"/>
              <a:gd name="connsiteY20" fmla="*/ 211866 h 2122526"/>
              <a:gd name="connsiteX21" fmla="*/ 7405390 w 12192002"/>
              <a:gd name="connsiteY21" fmla="*/ 202271 h 2122526"/>
              <a:gd name="connsiteX22" fmla="*/ 7495794 w 12192002"/>
              <a:gd name="connsiteY22" fmla="*/ 194166 h 2122526"/>
              <a:gd name="connsiteX23" fmla="*/ 7507039 w 12192002"/>
              <a:gd name="connsiteY23" fmla="*/ 196118 h 2122526"/>
              <a:gd name="connsiteX24" fmla="*/ 7507411 w 12192002"/>
              <a:gd name="connsiteY24" fmla="*/ 195791 h 2122526"/>
              <a:gd name="connsiteX25" fmla="*/ 7519570 w 12192002"/>
              <a:gd name="connsiteY25" fmla="*/ 197126 h 2122526"/>
              <a:gd name="connsiteX26" fmla="*/ 7527542 w 12192002"/>
              <a:gd name="connsiteY26" fmla="*/ 199679 h 2122526"/>
              <a:gd name="connsiteX27" fmla="*/ 7614346 w 12192002"/>
              <a:gd name="connsiteY27" fmla="*/ 205507 h 2122526"/>
              <a:gd name="connsiteX28" fmla="*/ 7718744 w 12192002"/>
              <a:gd name="connsiteY28" fmla="*/ 202036 h 2122526"/>
              <a:gd name="connsiteX29" fmla="*/ 7905407 w 12192002"/>
              <a:gd name="connsiteY29" fmla="*/ 227751 h 2122526"/>
              <a:gd name="connsiteX30" fmla="*/ 8090271 w 12192002"/>
              <a:gd name="connsiteY30" fmla="*/ 269724 h 2122526"/>
              <a:gd name="connsiteX31" fmla="*/ 8245834 w 12192002"/>
              <a:gd name="connsiteY31" fmla="*/ 315885 h 2122526"/>
              <a:gd name="connsiteX32" fmla="*/ 8252033 w 12192002"/>
              <a:gd name="connsiteY32" fmla="*/ 328877 h 2122526"/>
              <a:gd name="connsiteX33" fmla="*/ 8263376 w 12192002"/>
              <a:gd name="connsiteY33" fmla="*/ 338720 h 2122526"/>
              <a:gd name="connsiteX34" fmla="*/ 8266075 w 12192002"/>
              <a:gd name="connsiteY34" fmla="*/ 338490 h 2122526"/>
              <a:gd name="connsiteX35" fmla="*/ 8283149 w 12192002"/>
              <a:gd name="connsiteY35" fmla="*/ 345665 h 2122526"/>
              <a:gd name="connsiteX36" fmla="*/ 8284276 w 12192002"/>
              <a:gd name="connsiteY36" fmla="*/ 350108 h 2122526"/>
              <a:gd name="connsiteX37" fmla="*/ 8295173 w 12192002"/>
              <a:gd name="connsiteY37" fmla="*/ 355931 h 2122526"/>
              <a:gd name="connsiteX38" fmla="*/ 8314432 w 12192002"/>
              <a:gd name="connsiteY38" fmla="*/ 369826 h 2122526"/>
              <a:gd name="connsiteX39" fmla="*/ 8320104 w 12192002"/>
              <a:gd name="connsiteY39" fmla="*/ 370152 h 2122526"/>
              <a:gd name="connsiteX40" fmla="*/ 8352372 w 12192002"/>
              <a:gd name="connsiteY40" fmla="*/ 387570 h 2122526"/>
              <a:gd name="connsiteX41" fmla="*/ 8353799 w 12192002"/>
              <a:gd name="connsiteY41" fmla="*/ 386730 h 2122526"/>
              <a:gd name="connsiteX42" fmla="*/ 8367182 w 12192002"/>
              <a:gd name="connsiteY42" fmla="*/ 386924 h 2122526"/>
              <a:gd name="connsiteX43" fmla="*/ 8490249 w 12192002"/>
              <a:gd name="connsiteY43" fmla="*/ 400966 h 2122526"/>
              <a:gd name="connsiteX44" fmla="*/ 8497594 w 12192002"/>
              <a:gd name="connsiteY44" fmla="*/ 404016 h 2122526"/>
              <a:gd name="connsiteX45" fmla="*/ 8497968 w 12192002"/>
              <a:gd name="connsiteY45" fmla="*/ 403837 h 2122526"/>
              <a:gd name="connsiteX46" fmla="*/ 8506167 w 12192002"/>
              <a:gd name="connsiteY46" fmla="*/ 406575 h 2122526"/>
              <a:gd name="connsiteX47" fmla="*/ 8510983 w 12192002"/>
              <a:gd name="connsiteY47" fmla="*/ 409576 h 2122526"/>
              <a:gd name="connsiteX48" fmla="*/ 8525230 w 12192002"/>
              <a:gd name="connsiteY48" fmla="*/ 415491 h 2122526"/>
              <a:gd name="connsiteX49" fmla="*/ 8596071 w 12192002"/>
              <a:gd name="connsiteY49" fmla="*/ 400649 h 2122526"/>
              <a:gd name="connsiteX50" fmla="*/ 8707847 w 12192002"/>
              <a:gd name="connsiteY50" fmla="*/ 409221 h 2122526"/>
              <a:gd name="connsiteX51" fmla="*/ 8752444 w 12192002"/>
              <a:gd name="connsiteY51" fmla="*/ 411322 h 2122526"/>
              <a:gd name="connsiteX52" fmla="*/ 8928988 w 12192002"/>
              <a:gd name="connsiteY52" fmla="*/ 430554 h 2122526"/>
              <a:gd name="connsiteX53" fmla="*/ 8963048 w 12192002"/>
              <a:gd name="connsiteY53" fmla="*/ 427366 h 2122526"/>
              <a:gd name="connsiteX54" fmla="*/ 8968011 w 12192002"/>
              <a:gd name="connsiteY54" fmla="*/ 425141 h 2122526"/>
              <a:gd name="connsiteX55" fmla="*/ 8974337 w 12192002"/>
              <a:gd name="connsiteY55" fmla="*/ 424441 h 2122526"/>
              <a:gd name="connsiteX56" fmla="*/ 8990394 w 12192002"/>
              <a:gd name="connsiteY56" fmla="*/ 427667 h 2122526"/>
              <a:gd name="connsiteX57" fmla="*/ 8996232 w 12192002"/>
              <a:gd name="connsiteY57" fmla="*/ 429728 h 2122526"/>
              <a:gd name="connsiteX58" fmla="*/ 9005201 w 12192002"/>
              <a:gd name="connsiteY58" fmla="*/ 430939 h 2122526"/>
              <a:gd name="connsiteX59" fmla="*/ 9005486 w 12192002"/>
              <a:gd name="connsiteY59" fmla="*/ 430699 h 2122526"/>
              <a:gd name="connsiteX60" fmla="*/ 9053453 w 12192002"/>
              <a:gd name="connsiteY60" fmla="*/ 433984 h 2122526"/>
              <a:gd name="connsiteX61" fmla="*/ 9113812 w 12192002"/>
              <a:gd name="connsiteY61" fmla="*/ 425670 h 2122526"/>
              <a:gd name="connsiteX62" fmla="*/ 9137318 w 12192002"/>
              <a:gd name="connsiteY62" fmla="*/ 424304 h 2122526"/>
              <a:gd name="connsiteX63" fmla="*/ 9150210 w 12192002"/>
              <a:gd name="connsiteY63" fmla="*/ 422135 h 2122526"/>
              <a:gd name="connsiteX64" fmla="*/ 9151232 w 12192002"/>
              <a:gd name="connsiteY64" fmla="*/ 421070 h 2122526"/>
              <a:gd name="connsiteX65" fmla="*/ 9189246 w 12192002"/>
              <a:gd name="connsiteY65" fmla="*/ 432272 h 2122526"/>
              <a:gd name="connsiteX66" fmla="*/ 9194810 w 12192002"/>
              <a:gd name="connsiteY66" fmla="*/ 441511 h 2122526"/>
              <a:gd name="connsiteX67" fmla="*/ 9231370 w 12192002"/>
              <a:gd name="connsiteY67" fmla="*/ 451590 h 2122526"/>
              <a:gd name="connsiteX68" fmla="*/ 9343052 w 12192002"/>
              <a:gd name="connsiteY68" fmla="*/ 503495 h 2122526"/>
              <a:gd name="connsiteX69" fmla="*/ 9584507 w 12192002"/>
              <a:gd name="connsiteY69" fmla="*/ 549197 h 2122526"/>
              <a:gd name="connsiteX70" fmla="*/ 9728309 w 12192002"/>
              <a:gd name="connsiteY70" fmla="*/ 560617 h 2122526"/>
              <a:gd name="connsiteX71" fmla="*/ 9847792 w 12192002"/>
              <a:gd name="connsiteY71" fmla="*/ 580824 h 2122526"/>
              <a:gd name="connsiteX72" fmla="*/ 9960019 w 12192002"/>
              <a:gd name="connsiteY72" fmla="*/ 587592 h 2122526"/>
              <a:gd name="connsiteX73" fmla="*/ 10039240 w 12192002"/>
              <a:gd name="connsiteY73" fmla="*/ 603107 h 2122526"/>
              <a:gd name="connsiteX74" fmla="*/ 10082169 w 12192002"/>
              <a:gd name="connsiteY74" fmla="*/ 601443 h 2122526"/>
              <a:gd name="connsiteX75" fmla="*/ 10126500 w 12192002"/>
              <a:gd name="connsiteY75" fmla="*/ 603538 h 2122526"/>
              <a:gd name="connsiteX76" fmla="*/ 10261101 w 12192002"/>
              <a:gd name="connsiteY76" fmla="*/ 615053 h 2122526"/>
              <a:gd name="connsiteX77" fmla="*/ 10336855 w 12192002"/>
              <a:gd name="connsiteY77" fmla="*/ 624804 h 2122526"/>
              <a:gd name="connsiteX78" fmla="*/ 10383868 w 12192002"/>
              <a:gd name="connsiteY78" fmla="*/ 625415 h 2122526"/>
              <a:gd name="connsiteX79" fmla="*/ 10445984 w 12192002"/>
              <a:gd name="connsiteY79" fmla="*/ 629262 h 2122526"/>
              <a:gd name="connsiteX80" fmla="*/ 10519280 w 12192002"/>
              <a:gd name="connsiteY80" fmla="*/ 631320 h 2122526"/>
              <a:gd name="connsiteX81" fmla="*/ 10644619 w 12192002"/>
              <a:gd name="connsiteY81" fmla="*/ 651566 h 2122526"/>
              <a:gd name="connsiteX82" fmla="*/ 10857724 w 12192002"/>
              <a:gd name="connsiteY82" fmla="*/ 712684 h 2122526"/>
              <a:gd name="connsiteX83" fmla="*/ 10951063 w 12192002"/>
              <a:gd name="connsiteY83" fmla="*/ 725767 h 2122526"/>
              <a:gd name="connsiteX84" fmla="*/ 11030956 w 12192002"/>
              <a:gd name="connsiteY84" fmla="*/ 721011 h 2122526"/>
              <a:gd name="connsiteX85" fmla="*/ 11085938 w 12192002"/>
              <a:gd name="connsiteY85" fmla="*/ 723892 h 2122526"/>
              <a:gd name="connsiteX86" fmla="*/ 11143411 w 12192002"/>
              <a:gd name="connsiteY86" fmla="*/ 733141 h 2122526"/>
              <a:gd name="connsiteX87" fmla="*/ 11195087 w 12192002"/>
              <a:gd name="connsiteY87" fmla="*/ 732494 h 2122526"/>
              <a:gd name="connsiteX88" fmla="*/ 11273972 w 12192002"/>
              <a:gd name="connsiteY88" fmla="*/ 729660 h 2122526"/>
              <a:gd name="connsiteX89" fmla="*/ 11369715 w 12192002"/>
              <a:gd name="connsiteY89" fmla="*/ 813181 h 2122526"/>
              <a:gd name="connsiteX90" fmla="*/ 11462695 w 12192002"/>
              <a:gd name="connsiteY90" fmla="*/ 874654 h 2122526"/>
              <a:gd name="connsiteX91" fmla="*/ 11564181 w 12192002"/>
              <a:gd name="connsiteY91" fmla="*/ 888450 h 2122526"/>
              <a:gd name="connsiteX92" fmla="*/ 11684760 w 12192002"/>
              <a:gd name="connsiteY92" fmla="*/ 929360 h 2122526"/>
              <a:gd name="connsiteX93" fmla="*/ 11744187 w 12192002"/>
              <a:gd name="connsiteY93" fmla="*/ 1047864 h 2122526"/>
              <a:gd name="connsiteX94" fmla="*/ 11854857 w 12192002"/>
              <a:gd name="connsiteY94" fmla="*/ 1112485 h 2122526"/>
              <a:gd name="connsiteX95" fmla="*/ 11925839 w 12192002"/>
              <a:gd name="connsiteY95" fmla="*/ 1110203 h 2122526"/>
              <a:gd name="connsiteX96" fmla="*/ 12080164 w 12192002"/>
              <a:gd name="connsiteY96" fmla="*/ 1090885 h 2122526"/>
              <a:gd name="connsiteX97" fmla="*/ 12140863 w 12192002"/>
              <a:gd name="connsiteY97" fmla="*/ 1035036 h 2122526"/>
              <a:gd name="connsiteX98" fmla="*/ 12192002 w 12192002"/>
              <a:gd name="connsiteY98" fmla="*/ 1015838 h 2122526"/>
              <a:gd name="connsiteX99" fmla="*/ 12192002 w 12192002"/>
              <a:gd name="connsiteY99" fmla="*/ 1955549 h 2122526"/>
              <a:gd name="connsiteX100" fmla="*/ 12192000 w 12192002"/>
              <a:gd name="connsiteY100" fmla="*/ 1955549 h 2122526"/>
              <a:gd name="connsiteX101" fmla="*/ 12192000 w 12192002"/>
              <a:gd name="connsiteY101" fmla="*/ 2122526 h 2122526"/>
              <a:gd name="connsiteX102" fmla="*/ 0 w 12192002"/>
              <a:gd name="connsiteY102" fmla="*/ 2122526 h 2122526"/>
              <a:gd name="connsiteX103" fmla="*/ 0 w 12192002"/>
              <a:gd name="connsiteY103" fmla="*/ 1348327 h 2122526"/>
              <a:gd name="connsiteX104" fmla="*/ 2 w 12192002"/>
              <a:gd name="connsiteY104" fmla="*/ 1348327 h 2122526"/>
              <a:gd name="connsiteX105" fmla="*/ 2 w 12192002"/>
              <a:gd name="connsiteY105" fmla="*/ 592017 h 2122526"/>
              <a:gd name="connsiteX106" fmla="*/ 15526 w 12192002"/>
              <a:gd name="connsiteY106" fmla="*/ 586548 h 2122526"/>
              <a:gd name="connsiteX107" fmla="*/ 118381 w 12192002"/>
              <a:gd name="connsiteY107" fmla="*/ 583692 h 2122526"/>
              <a:gd name="connsiteX108" fmla="*/ 292435 w 12192002"/>
              <a:gd name="connsiteY108" fmla="*/ 531887 h 2122526"/>
              <a:gd name="connsiteX109" fmla="*/ 404015 w 12192002"/>
              <a:gd name="connsiteY109" fmla="*/ 511191 h 2122526"/>
              <a:gd name="connsiteX110" fmla="*/ 445099 w 12192002"/>
              <a:gd name="connsiteY110" fmla="*/ 505368 h 2122526"/>
              <a:gd name="connsiteX111" fmla="*/ 571717 w 12192002"/>
              <a:gd name="connsiteY111" fmla="*/ 467338 h 2122526"/>
              <a:gd name="connsiteX112" fmla="*/ 578535 w 12192002"/>
              <a:gd name="connsiteY112" fmla="*/ 467527 h 2122526"/>
              <a:gd name="connsiteX113" fmla="*/ 596792 w 12192002"/>
              <a:gd name="connsiteY113" fmla="*/ 464875 h 2122526"/>
              <a:gd name="connsiteX114" fmla="*/ 708875 w 12192002"/>
              <a:gd name="connsiteY114" fmla="*/ 422017 h 2122526"/>
              <a:gd name="connsiteX115" fmla="*/ 719742 w 12192002"/>
              <a:gd name="connsiteY115" fmla="*/ 416340 h 2122526"/>
              <a:gd name="connsiteX116" fmla="*/ 720047 w 12192002"/>
              <a:gd name="connsiteY116" fmla="*/ 415078 h 2122526"/>
              <a:gd name="connsiteX117" fmla="*/ 763053 w 12192002"/>
              <a:gd name="connsiteY117" fmla="*/ 414307 h 2122526"/>
              <a:gd name="connsiteX118" fmla="*/ 767901 w 12192002"/>
              <a:gd name="connsiteY118" fmla="*/ 412086 h 2122526"/>
              <a:gd name="connsiteX119" fmla="*/ 797041 w 12192002"/>
              <a:gd name="connsiteY119" fmla="*/ 414293 h 2122526"/>
              <a:gd name="connsiteX120" fmla="*/ 811506 w 12192002"/>
              <a:gd name="connsiteY120" fmla="*/ 413988 h 2122526"/>
              <a:gd name="connsiteX121" fmla="*/ 816809 w 12192002"/>
              <a:gd name="connsiteY121" fmla="*/ 416882 h 2122526"/>
              <a:gd name="connsiteX122" fmla="*/ 837540 w 12192002"/>
              <a:gd name="connsiteY122" fmla="*/ 414918 h 2122526"/>
              <a:gd name="connsiteX123" fmla="*/ 858269 w 12192002"/>
              <a:gd name="connsiteY123" fmla="*/ 416131 h 2122526"/>
              <a:gd name="connsiteX124" fmla="*/ 948732 w 12192002"/>
              <a:gd name="connsiteY124" fmla="*/ 404293 h 2122526"/>
              <a:gd name="connsiteX125" fmla="*/ 1149979 w 12192002"/>
              <a:gd name="connsiteY125" fmla="*/ 406698 h 2122526"/>
              <a:gd name="connsiteX126" fmla="*/ 1496110 w 12192002"/>
              <a:gd name="connsiteY126" fmla="*/ 357263 h 2122526"/>
              <a:gd name="connsiteX127" fmla="*/ 1608669 w 12192002"/>
              <a:gd name="connsiteY127" fmla="*/ 331673 h 2122526"/>
              <a:gd name="connsiteX128" fmla="*/ 1675071 w 12192002"/>
              <a:gd name="connsiteY128" fmla="*/ 324776 h 2122526"/>
              <a:gd name="connsiteX129" fmla="*/ 1738204 w 12192002"/>
              <a:gd name="connsiteY129" fmla="*/ 308427 h 2122526"/>
              <a:gd name="connsiteX130" fmla="*/ 1786655 w 12192002"/>
              <a:gd name="connsiteY130" fmla="*/ 303376 h 2122526"/>
              <a:gd name="connsiteX131" fmla="*/ 1873080 w 12192002"/>
              <a:gd name="connsiteY131" fmla="*/ 330998 h 2122526"/>
              <a:gd name="connsiteX132" fmla="*/ 1921650 w 12192002"/>
              <a:gd name="connsiteY132" fmla="*/ 332593 h 2122526"/>
              <a:gd name="connsiteX133" fmla="*/ 1928172 w 12192002"/>
              <a:gd name="connsiteY133" fmla="*/ 327762 h 2122526"/>
              <a:gd name="connsiteX134" fmla="*/ 1997356 w 12192002"/>
              <a:gd name="connsiteY134" fmla="*/ 349707 h 2122526"/>
              <a:gd name="connsiteX135" fmla="*/ 2094665 w 12192002"/>
              <a:gd name="connsiteY135" fmla="*/ 341687 h 2122526"/>
              <a:gd name="connsiteX136" fmla="*/ 2208578 w 12192002"/>
              <a:gd name="connsiteY136" fmla="*/ 324976 h 2122526"/>
              <a:gd name="connsiteX137" fmla="*/ 2315112 w 12192002"/>
              <a:gd name="connsiteY137" fmla="*/ 319743 h 2122526"/>
              <a:gd name="connsiteX138" fmla="*/ 2443255 w 12192002"/>
              <a:gd name="connsiteY138" fmla="*/ 328210 h 2122526"/>
              <a:gd name="connsiteX139" fmla="*/ 2568028 w 12192002"/>
              <a:gd name="connsiteY139" fmla="*/ 342111 h 2122526"/>
              <a:gd name="connsiteX140" fmla="*/ 2646527 w 12192002"/>
              <a:gd name="connsiteY140" fmla="*/ 315870 h 2122526"/>
              <a:gd name="connsiteX141" fmla="*/ 2781569 w 12192002"/>
              <a:gd name="connsiteY141" fmla="*/ 326406 h 2122526"/>
              <a:gd name="connsiteX142" fmla="*/ 3030291 w 12192002"/>
              <a:gd name="connsiteY142" fmla="*/ 348227 h 2122526"/>
              <a:gd name="connsiteX143" fmla="*/ 3142556 w 12192002"/>
              <a:gd name="connsiteY143" fmla="*/ 350870 h 2122526"/>
              <a:gd name="connsiteX144" fmla="*/ 3262356 w 12192002"/>
              <a:gd name="connsiteY144" fmla="*/ 358645 h 2122526"/>
              <a:gd name="connsiteX145" fmla="*/ 3341698 w 12192002"/>
              <a:gd name="connsiteY145" fmla="*/ 364522 h 2122526"/>
              <a:gd name="connsiteX146" fmla="*/ 3344026 w 12192002"/>
              <a:gd name="connsiteY146" fmla="*/ 363547 h 2122526"/>
              <a:gd name="connsiteX147" fmla="*/ 3363888 w 12192002"/>
              <a:gd name="connsiteY147" fmla="*/ 365229 h 2122526"/>
              <a:gd name="connsiteX148" fmla="*/ 3400728 w 12192002"/>
              <a:gd name="connsiteY148" fmla="*/ 382181 h 2122526"/>
              <a:gd name="connsiteX149" fmla="*/ 3473223 w 12192002"/>
              <a:gd name="connsiteY149" fmla="*/ 370133 h 2122526"/>
              <a:gd name="connsiteX150" fmla="*/ 3536135 w 12192002"/>
              <a:gd name="connsiteY150" fmla="*/ 366472 h 2122526"/>
              <a:gd name="connsiteX151" fmla="*/ 3585978 w 12192002"/>
              <a:gd name="connsiteY151" fmla="*/ 356773 h 2122526"/>
              <a:gd name="connsiteX152" fmla="*/ 3594501 w 12192002"/>
              <a:gd name="connsiteY152" fmla="*/ 357463 h 2122526"/>
              <a:gd name="connsiteX153" fmla="*/ 3594736 w 12192002"/>
              <a:gd name="connsiteY153" fmla="*/ 357194 h 2122526"/>
              <a:gd name="connsiteX154" fmla="*/ 3603855 w 12192002"/>
              <a:gd name="connsiteY154" fmla="*/ 357358 h 2122526"/>
              <a:gd name="connsiteX155" fmla="*/ 3610035 w 12192002"/>
              <a:gd name="connsiteY155" fmla="*/ 358720 h 2122526"/>
              <a:gd name="connsiteX156" fmla="*/ 3682513 w 12192002"/>
              <a:gd name="connsiteY156" fmla="*/ 326449 h 2122526"/>
              <a:gd name="connsiteX157" fmla="*/ 3789760 w 12192002"/>
              <a:gd name="connsiteY157" fmla="*/ 302526 h 2122526"/>
              <a:gd name="connsiteX158" fmla="*/ 3897275 w 12192002"/>
              <a:gd name="connsiteY158" fmla="*/ 282288 h 2122526"/>
              <a:gd name="connsiteX159" fmla="*/ 3936846 w 12192002"/>
              <a:gd name="connsiteY159" fmla="*/ 276633 h 2122526"/>
              <a:gd name="connsiteX160" fmla="*/ 4004538 w 12192002"/>
              <a:gd name="connsiteY160" fmla="*/ 259176 h 2122526"/>
              <a:gd name="connsiteX161" fmla="*/ 4033778 w 12192002"/>
              <a:gd name="connsiteY161" fmla="*/ 246608 h 2122526"/>
              <a:gd name="connsiteX162" fmla="*/ 4035363 w 12192002"/>
              <a:gd name="connsiteY162" fmla="*/ 246843 h 2122526"/>
              <a:gd name="connsiteX163" fmla="*/ 4036996 w 12192002"/>
              <a:gd name="connsiteY163" fmla="*/ 243176 h 2122526"/>
              <a:gd name="connsiteX164" fmla="*/ 4042364 w 12192002"/>
              <a:gd name="connsiteY164" fmla="*/ 240742 h 2122526"/>
              <a:gd name="connsiteX165" fmla="*/ 4058954 w 12192002"/>
              <a:gd name="connsiteY165" fmla="*/ 239121 h 2122526"/>
              <a:gd name="connsiteX166" fmla="*/ 4065510 w 12192002"/>
              <a:gd name="connsiteY166" fmla="*/ 239339 h 2122526"/>
              <a:gd name="connsiteX167" fmla="*/ 4074427 w 12192002"/>
              <a:gd name="connsiteY167" fmla="*/ 237895 h 2122526"/>
              <a:gd name="connsiteX168" fmla="*/ 4074546 w 12192002"/>
              <a:gd name="connsiteY168" fmla="*/ 237596 h 2122526"/>
              <a:gd name="connsiteX169" fmla="*/ 4083097 w 12192002"/>
              <a:gd name="connsiteY169" fmla="*/ 236761 h 2122526"/>
              <a:gd name="connsiteX170" fmla="*/ 4142745 w 12192002"/>
              <a:gd name="connsiteY170" fmla="*/ 210228 h 2122526"/>
              <a:gd name="connsiteX171" fmla="*/ 4191248 w 12192002"/>
              <a:gd name="connsiteY171" fmla="*/ 194363 h 2122526"/>
              <a:gd name="connsiteX172" fmla="*/ 4201744 w 12192002"/>
              <a:gd name="connsiteY172" fmla="*/ 188729 h 2122526"/>
              <a:gd name="connsiteX173" fmla="*/ 4202048 w 12192002"/>
              <a:gd name="connsiteY173" fmla="*/ 187470 h 2122526"/>
              <a:gd name="connsiteX174" fmla="*/ 4248116 w 12192002"/>
              <a:gd name="connsiteY174" fmla="*/ 184675 h 2122526"/>
              <a:gd name="connsiteX175" fmla="*/ 4276141 w 12192002"/>
              <a:gd name="connsiteY175" fmla="*/ 186999 h 2122526"/>
              <a:gd name="connsiteX176" fmla="*/ 4290062 w 12192002"/>
              <a:gd name="connsiteY176" fmla="*/ 186753 h 2122526"/>
              <a:gd name="connsiteX177" fmla="*/ 4295143 w 12192002"/>
              <a:gd name="connsiteY177" fmla="*/ 189670 h 2122526"/>
              <a:gd name="connsiteX178" fmla="*/ 4315108 w 12192002"/>
              <a:gd name="connsiteY178" fmla="*/ 187791 h 2122526"/>
              <a:gd name="connsiteX179" fmla="*/ 4316965 w 12192002"/>
              <a:gd name="connsiteY179" fmla="*/ 186450 h 2122526"/>
              <a:gd name="connsiteX180" fmla="*/ 4362875 w 12192002"/>
              <a:gd name="connsiteY180" fmla="*/ 193065 h 2122526"/>
              <a:gd name="connsiteX181" fmla="*/ 4428542 w 12192002"/>
              <a:gd name="connsiteY181" fmla="*/ 191719 h 2122526"/>
              <a:gd name="connsiteX182" fmla="*/ 4515813 w 12192002"/>
              <a:gd name="connsiteY182" fmla="*/ 181068 h 2122526"/>
              <a:gd name="connsiteX183" fmla="*/ 4715526 w 12192002"/>
              <a:gd name="connsiteY183" fmla="*/ 171166 h 2122526"/>
              <a:gd name="connsiteX184" fmla="*/ 4762447 w 12192002"/>
              <a:gd name="connsiteY184" fmla="*/ 162678 h 2122526"/>
              <a:gd name="connsiteX185" fmla="*/ 4840439 w 12192002"/>
              <a:gd name="connsiteY185" fmla="*/ 134910 h 2122526"/>
              <a:gd name="connsiteX186" fmla="*/ 5011513 w 12192002"/>
              <a:gd name="connsiteY186" fmla="*/ 110893 h 2122526"/>
              <a:gd name="connsiteX187" fmla="*/ 5065790 w 12192002"/>
              <a:gd name="connsiteY187" fmla="*/ 94512 h 2122526"/>
              <a:gd name="connsiteX188" fmla="*/ 5121659 w 12192002"/>
              <a:gd name="connsiteY188" fmla="*/ 101083 h 2122526"/>
              <a:gd name="connsiteX189" fmla="*/ 5139595 w 12192002"/>
              <a:gd name="connsiteY189" fmla="*/ 90230 h 2122526"/>
              <a:gd name="connsiteX190" fmla="*/ 5142598 w 12192002"/>
              <a:gd name="connsiteY190" fmla="*/ 88129 h 2122526"/>
              <a:gd name="connsiteX191" fmla="*/ 5156554 w 12192002"/>
              <a:gd name="connsiteY191" fmla="*/ 84729 h 2122526"/>
              <a:gd name="connsiteX192" fmla="*/ 5174660 w 12192002"/>
              <a:gd name="connsiteY192" fmla="*/ 77506 h 2122526"/>
              <a:gd name="connsiteX193" fmla="*/ 5222961 w 12192002"/>
              <a:gd name="connsiteY193" fmla="*/ 74516 h 2122526"/>
              <a:gd name="connsiteX194" fmla="*/ 5261763 w 12192002"/>
              <a:gd name="connsiteY194" fmla="*/ 63392 h 2122526"/>
              <a:gd name="connsiteX195" fmla="*/ 5381667 w 12192002"/>
              <a:gd name="connsiteY195" fmla="*/ 42975 h 2122526"/>
              <a:gd name="connsiteX196" fmla="*/ 5432760 w 12192002"/>
              <a:gd name="connsiteY196" fmla="*/ 25273 h 2122526"/>
              <a:gd name="connsiteX197" fmla="*/ 5470905 w 12192002"/>
              <a:gd name="connsiteY197" fmla="*/ 14020 h 2122526"/>
              <a:gd name="connsiteX198" fmla="*/ 5626960 w 12192002"/>
              <a:gd name="connsiteY198" fmla="*/ 0 h 2122526"/>
              <a:gd name="connsiteX0" fmla="*/ 5626960 w 12192002"/>
              <a:gd name="connsiteY0" fmla="*/ 0 h 2122526"/>
              <a:gd name="connsiteX1" fmla="*/ 5758918 w 12192002"/>
              <a:gd name="connsiteY1" fmla="*/ 1023 h 2122526"/>
              <a:gd name="connsiteX2" fmla="*/ 5957375 w 12192002"/>
              <a:gd name="connsiteY2" fmla="*/ 16715 h 2122526"/>
              <a:gd name="connsiteX3" fmla="*/ 6010090 w 12192002"/>
              <a:gd name="connsiteY3" fmla="*/ 20359 h 2122526"/>
              <a:gd name="connsiteX4" fmla="*/ 6041282 w 12192002"/>
              <a:gd name="connsiteY4" fmla="*/ 15266 h 2122526"/>
              <a:gd name="connsiteX5" fmla="*/ 6048637 w 12192002"/>
              <a:gd name="connsiteY5" fmla="*/ 6917 h 2122526"/>
              <a:gd name="connsiteX6" fmla="*/ 6068529 w 12192002"/>
              <a:gd name="connsiteY6" fmla="*/ 7600 h 2122526"/>
              <a:gd name="connsiteX7" fmla="*/ 6073847 w 12192002"/>
              <a:gd name="connsiteY7" fmla="*/ 6063 h 2122526"/>
              <a:gd name="connsiteX8" fmla="*/ 6168673 w 12192002"/>
              <a:gd name="connsiteY8" fmla="*/ 26525 h 2122526"/>
              <a:gd name="connsiteX9" fmla="*/ 6317559 w 12192002"/>
              <a:gd name="connsiteY9" fmla="*/ 28612 h 2122526"/>
              <a:gd name="connsiteX10" fmla="*/ 6549454 w 12192002"/>
              <a:gd name="connsiteY10" fmla="*/ 75412 h 2122526"/>
              <a:gd name="connsiteX11" fmla="*/ 6708221 w 12192002"/>
              <a:gd name="connsiteY11" fmla="*/ 104188 h 2122526"/>
              <a:gd name="connsiteX12" fmla="*/ 6904145 w 12192002"/>
              <a:gd name="connsiteY12" fmla="*/ 132143 h 2122526"/>
              <a:gd name="connsiteX13" fmla="*/ 7018495 w 12192002"/>
              <a:gd name="connsiteY13" fmla="*/ 161649 h 2122526"/>
              <a:gd name="connsiteX14" fmla="*/ 7096987 w 12192002"/>
              <a:gd name="connsiteY14" fmla="*/ 161275 h 2122526"/>
              <a:gd name="connsiteX15" fmla="*/ 7170807 w 12192002"/>
              <a:gd name="connsiteY15" fmla="*/ 173503 h 2122526"/>
              <a:gd name="connsiteX16" fmla="*/ 7197003 w 12192002"/>
              <a:gd name="connsiteY16" fmla="*/ 178151 h 2122526"/>
              <a:gd name="connsiteX17" fmla="*/ 7201101 w 12192002"/>
              <a:gd name="connsiteY17" fmla="*/ 183509 h 2122526"/>
              <a:gd name="connsiteX18" fmla="*/ 7218559 w 12192002"/>
              <a:gd name="connsiteY18" fmla="*/ 188059 h 2122526"/>
              <a:gd name="connsiteX19" fmla="*/ 7310852 w 12192002"/>
              <a:gd name="connsiteY19" fmla="*/ 213308 h 2122526"/>
              <a:gd name="connsiteX20" fmla="*/ 7312179 w 12192002"/>
              <a:gd name="connsiteY20" fmla="*/ 211866 h 2122526"/>
              <a:gd name="connsiteX21" fmla="*/ 7405390 w 12192002"/>
              <a:gd name="connsiteY21" fmla="*/ 202271 h 2122526"/>
              <a:gd name="connsiteX22" fmla="*/ 7495794 w 12192002"/>
              <a:gd name="connsiteY22" fmla="*/ 194166 h 2122526"/>
              <a:gd name="connsiteX23" fmla="*/ 7507039 w 12192002"/>
              <a:gd name="connsiteY23" fmla="*/ 196118 h 2122526"/>
              <a:gd name="connsiteX24" fmla="*/ 7507411 w 12192002"/>
              <a:gd name="connsiteY24" fmla="*/ 195791 h 2122526"/>
              <a:gd name="connsiteX25" fmla="*/ 7519570 w 12192002"/>
              <a:gd name="connsiteY25" fmla="*/ 197126 h 2122526"/>
              <a:gd name="connsiteX26" fmla="*/ 7527542 w 12192002"/>
              <a:gd name="connsiteY26" fmla="*/ 199679 h 2122526"/>
              <a:gd name="connsiteX27" fmla="*/ 7614346 w 12192002"/>
              <a:gd name="connsiteY27" fmla="*/ 205507 h 2122526"/>
              <a:gd name="connsiteX28" fmla="*/ 7718744 w 12192002"/>
              <a:gd name="connsiteY28" fmla="*/ 202036 h 2122526"/>
              <a:gd name="connsiteX29" fmla="*/ 7905407 w 12192002"/>
              <a:gd name="connsiteY29" fmla="*/ 227751 h 2122526"/>
              <a:gd name="connsiteX30" fmla="*/ 8090271 w 12192002"/>
              <a:gd name="connsiteY30" fmla="*/ 269724 h 2122526"/>
              <a:gd name="connsiteX31" fmla="*/ 8245834 w 12192002"/>
              <a:gd name="connsiteY31" fmla="*/ 315885 h 2122526"/>
              <a:gd name="connsiteX32" fmla="*/ 8252033 w 12192002"/>
              <a:gd name="connsiteY32" fmla="*/ 328877 h 2122526"/>
              <a:gd name="connsiteX33" fmla="*/ 8263376 w 12192002"/>
              <a:gd name="connsiteY33" fmla="*/ 338720 h 2122526"/>
              <a:gd name="connsiteX34" fmla="*/ 8266075 w 12192002"/>
              <a:gd name="connsiteY34" fmla="*/ 338490 h 2122526"/>
              <a:gd name="connsiteX35" fmla="*/ 8283149 w 12192002"/>
              <a:gd name="connsiteY35" fmla="*/ 345665 h 2122526"/>
              <a:gd name="connsiteX36" fmla="*/ 8284276 w 12192002"/>
              <a:gd name="connsiteY36" fmla="*/ 350108 h 2122526"/>
              <a:gd name="connsiteX37" fmla="*/ 8295173 w 12192002"/>
              <a:gd name="connsiteY37" fmla="*/ 355931 h 2122526"/>
              <a:gd name="connsiteX38" fmla="*/ 8314432 w 12192002"/>
              <a:gd name="connsiteY38" fmla="*/ 369826 h 2122526"/>
              <a:gd name="connsiteX39" fmla="*/ 8320104 w 12192002"/>
              <a:gd name="connsiteY39" fmla="*/ 370152 h 2122526"/>
              <a:gd name="connsiteX40" fmla="*/ 8352372 w 12192002"/>
              <a:gd name="connsiteY40" fmla="*/ 387570 h 2122526"/>
              <a:gd name="connsiteX41" fmla="*/ 8353799 w 12192002"/>
              <a:gd name="connsiteY41" fmla="*/ 386730 h 2122526"/>
              <a:gd name="connsiteX42" fmla="*/ 8367182 w 12192002"/>
              <a:gd name="connsiteY42" fmla="*/ 386924 h 2122526"/>
              <a:gd name="connsiteX43" fmla="*/ 8490249 w 12192002"/>
              <a:gd name="connsiteY43" fmla="*/ 400966 h 2122526"/>
              <a:gd name="connsiteX44" fmla="*/ 8497594 w 12192002"/>
              <a:gd name="connsiteY44" fmla="*/ 404016 h 2122526"/>
              <a:gd name="connsiteX45" fmla="*/ 8497968 w 12192002"/>
              <a:gd name="connsiteY45" fmla="*/ 403837 h 2122526"/>
              <a:gd name="connsiteX46" fmla="*/ 8506167 w 12192002"/>
              <a:gd name="connsiteY46" fmla="*/ 406575 h 2122526"/>
              <a:gd name="connsiteX47" fmla="*/ 8510983 w 12192002"/>
              <a:gd name="connsiteY47" fmla="*/ 409576 h 2122526"/>
              <a:gd name="connsiteX48" fmla="*/ 8525230 w 12192002"/>
              <a:gd name="connsiteY48" fmla="*/ 415491 h 2122526"/>
              <a:gd name="connsiteX49" fmla="*/ 8596071 w 12192002"/>
              <a:gd name="connsiteY49" fmla="*/ 400649 h 2122526"/>
              <a:gd name="connsiteX50" fmla="*/ 8707847 w 12192002"/>
              <a:gd name="connsiteY50" fmla="*/ 409221 h 2122526"/>
              <a:gd name="connsiteX51" fmla="*/ 8752444 w 12192002"/>
              <a:gd name="connsiteY51" fmla="*/ 411322 h 2122526"/>
              <a:gd name="connsiteX52" fmla="*/ 8928988 w 12192002"/>
              <a:gd name="connsiteY52" fmla="*/ 430554 h 2122526"/>
              <a:gd name="connsiteX53" fmla="*/ 8963048 w 12192002"/>
              <a:gd name="connsiteY53" fmla="*/ 427366 h 2122526"/>
              <a:gd name="connsiteX54" fmla="*/ 8968011 w 12192002"/>
              <a:gd name="connsiteY54" fmla="*/ 425141 h 2122526"/>
              <a:gd name="connsiteX55" fmla="*/ 8974337 w 12192002"/>
              <a:gd name="connsiteY55" fmla="*/ 424441 h 2122526"/>
              <a:gd name="connsiteX56" fmla="*/ 8990394 w 12192002"/>
              <a:gd name="connsiteY56" fmla="*/ 427667 h 2122526"/>
              <a:gd name="connsiteX57" fmla="*/ 8996232 w 12192002"/>
              <a:gd name="connsiteY57" fmla="*/ 429728 h 2122526"/>
              <a:gd name="connsiteX58" fmla="*/ 9005201 w 12192002"/>
              <a:gd name="connsiteY58" fmla="*/ 430939 h 2122526"/>
              <a:gd name="connsiteX59" fmla="*/ 9005486 w 12192002"/>
              <a:gd name="connsiteY59" fmla="*/ 430699 h 2122526"/>
              <a:gd name="connsiteX60" fmla="*/ 9053453 w 12192002"/>
              <a:gd name="connsiteY60" fmla="*/ 433984 h 2122526"/>
              <a:gd name="connsiteX61" fmla="*/ 9113812 w 12192002"/>
              <a:gd name="connsiteY61" fmla="*/ 425670 h 2122526"/>
              <a:gd name="connsiteX62" fmla="*/ 9137318 w 12192002"/>
              <a:gd name="connsiteY62" fmla="*/ 424304 h 2122526"/>
              <a:gd name="connsiteX63" fmla="*/ 9150210 w 12192002"/>
              <a:gd name="connsiteY63" fmla="*/ 422135 h 2122526"/>
              <a:gd name="connsiteX64" fmla="*/ 9151232 w 12192002"/>
              <a:gd name="connsiteY64" fmla="*/ 421070 h 2122526"/>
              <a:gd name="connsiteX65" fmla="*/ 9189246 w 12192002"/>
              <a:gd name="connsiteY65" fmla="*/ 432272 h 2122526"/>
              <a:gd name="connsiteX66" fmla="*/ 9194810 w 12192002"/>
              <a:gd name="connsiteY66" fmla="*/ 441511 h 2122526"/>
              <a:gd name="connsiteX67" fmla="*/ 9231370 w 12192002"/>
              <a:gd name="connsiteY67" fmla="*/ 451590 h 2122526"/>
              <a:gd name="connsiteX68" fmla="*/ 9343052 w 12192002"/>
              <a:gd name="connsiteY68" fmla="*/ 503495 h 2122526"/>
              <a:gd name="connsiteX69" fmla="*/ 9584507 w 12192002"/>
              <a:gd name="connsiteY69" fmla="*/ 549197 h 2122526"/>
              <a:gd name="connsiteX70" fmla="*/ 9728309 w 12192002"/>
              <a:gd name="connsiteY70" fmla="*/ 560617 h 2122526"/>
              <a:gd name="connsiteX71" fmla="*/ 9847792 w 12192002"/>
              <a:gd name="connsiteY71" fmla="*/ 580824 h 2122526"/>
              <a:gd name="connsiteX72" fmla="*/ 9960019 w 12192002"/>
              <a:gd name="connsiteY72" fmla="*/ 587592 h 2122526"/>
              <a:gd name="connsiteX73" fmla="*/ 10039240 w 12192002"/>
              <a:gd name="connsiteY73" fmla="*/ 603107 h 2122526"/>
              <a:gd name="connsiteX74" fmla="*/ 10082169 w 12192002"/>
              <a:gd name="connsiteY74" fmla="*/ 601443 h 2122526"/>
              <a:gd name="connsiteX75" fmla="*/ 10126500 w 12192002"/>
              <a:gd name="connsiteY75" fmla="*/ 603538 h 2122526"/>
              <a:gd name="connsiteX76" fmla="*/ 10261101 w 12192002"/>
              <a:gd name="connsiteY76" fmla="*/ 615053 h 2122526"/>
              <a:gd name="connsiteX77" fmla="*/ 10336855 w 12192002"/>
              <a:gd name="connsiteY77" fmla="*/ 624804 h 2122526"/>
              <a:gd name="connsiteX78" fmla="*/ 10383868 w 12192002"/>
              <a:gd name="connsiteY78" fmla="*/ 625415 h 2122526"/>
              <a:gd name="connsiteX79" fmla="*/ 10445984 w 12192002"/>
              <a:gd name="connsiteY79" fmla="*/ 629262 h 2122526"/>
              <a:gd name="connsiteX80" fmla="*/ 10519280 w 12192002"/>
              <a:gd name="connsiteY80" fmla="*/ 631320 h 2122526"/>
              <a:gd name="connsiteX81" fmla="*/ 10644619 w 12192002"/>
              <a:gd name="connsiteY81" fmla="*/ 651566 h 2122526"/>
              <a:gd name="connsiteX82" fmla="*/ 10857724 w 12192002"/>
              <a:gd name="connsiteY82" fmla="*/ 712684 h 2122526"/>
              <a:gd name="connsiteX83" fmla="*/ 10951063 w 12192002"/>
              <a:gd name="connsiteY83" fmla="*/ 725767 h 2122526"/>
              <a:gd name="connsiteX84" fmla="*/ 11030956 w 12192002"/>
              <a:gd name="connsiteY84" fmla="*/ 721011 h 2122526"/>
              <a:gd name="connsiteX85" fmla="*/ 11085938 w 12192002"/>
              <a:gd name="connsiteY85" fmla="*/ 723892 h 2122526"/>
              <a:gd name="connsiteX86" fmla="*/ 11143411 w 12192002"/>
              <a:gd name="connsiteY86" fmla="*/ 733141 h 2122526"/>
              <a:gd name="connsiteX87" fmla="*/ 11195087 w 12192002"/>
              <a:gd name="connsiteY87" fmla="*/ 732494 h 2122526"/>
              <a:gd name="connsiteX88" fmla="*/ 11273972 w 12192002"/>
              <a:gd name="connsiteY88" fmla="*/ 729660 h 2122526"/>
              <a:gd name="connsiteX89" fmla="*/ 11369715 w 12192002"/>
              <a:gd name="connsiteY89" fmla="*/ 813181 h 2122526"/>
              <a:gd name="connsiteX90" fmla="*/ 11462695 w 12192002"/>
              <a:gd name="connsiteY90" fmla="*/ 874654 h 2122526"/>
              <a:gd name="connsiteX91" fmla="*/ 11564181 w 12192002"/>
              <a:gd name="connsiteY91" fmla="*/ 888450 h 2122526"/>
              <a:gd name="connsiteX92" fmla="*/ 11585369 w 12192002"/>
              <a:gd name="connsiteY92" fmla="*/ 1004898 h 2122526"/>
              <a:gd name="connsiteX93" fmla="*/ 11744187 w 12192002"/>
              <a:gd name="connsiteY93" fmla="*/ 1047864 h 2122526"/>
              <a:gd name="connsiteX94" fmla="*/ 11854857 w 12192002"/>
              <a:gd name="connsiteY94" fmla="*/ 1112485 h 2122526"/>
              <a:gd name="connsiteX95" fmla="*/ 11925839 w 12192002"/>
              <a:gd name="connsiteY95" fmla="*/ 1110203 h 2122526"/>
              <a:gd name="connsiteX96" fmla="*/ 12080164 w 12192002"/>
              <a:gd name="connsiteY96" fmla="*/ 1090885 h 2122526"/>
              <a:gd name="connsiteX97" fmla="*/ 12140863 w 12192002"/>
              <a:gd name="connsiteY97" fmla="*/ 1035036 h 2122526"/>
              <a:gd name="connsiteX98" fmla="*/ 12192002 w 12192002"/>
              <a:gd name="connsiteY98" fmla="*/ 1015838 h 2122526"/>
              <a:gd name="connsiteX99" fmla="*/ 12192002 w 12192002"/>
              <a:gd name="connsiteY99" fmla="*/ 1955549 h 2122526"/>
              <a:gd name="connsiteX100" fmla="*/ 12192000 w 12192002"/>
              <a:gd name="connsiteY100" fmla="*/ 1955549 h 2122526"/>
              <a:gd name="connsiteX101" fmla="*/ 12192000 w 12192002"/>
              <a:gd name="connsiteY101" fmla="*/ 2122526 h 2122526"/>
              <a:gd name="connsiteX102" fmla="*/ 0 w 12192002"/>
              <a:gd name="connsiteY102" fmla="*/ 2122526 h 2122526"/>
              <a:gd name="connsiteX103" fmla="*/ 0 w 12192002"/>
              <a:gd name="connsiteY103" fmla="*/ 1348327 h 2122526"/>
              <a:gd name="connsiteX104" fmla="*/ 2 w 12192002"/>
              <a:gd name="connsiteY104" fmla="*/ 1348327 h 2122526"/>
              <a:gd name="connsiteX105" fmla="*/ 2 w 12192002"/>
              <a:gd name="connsiteY105" fmla="*/ 592017 h 2122526"/>
              <a:gd name="connsiteX106" fmla="*/ 15526 w 12192002"/>
              <a:gd name="connsiteY106" fmla="*/ 586548 h 2122526"/>
              <a:gd name="connsiteX107" fmla="*/ 118381 w 12192002"/>
              <a:gd name="connsiteY107" fmla="*/ 583692 h 2122526"/>
              <a:gd name="connsiteX108" fmla="*/ 292435 w 12192002"/>
              <a:gd name="connsiteY108" fmla="*/ 531887 h 2122526"/>
              <a:gd name="connsiteX109" fmla="*/ 404015 w 12192002"/>
              <a:gd name="connsiteY109" fmla="*/ 511191 h 2122526"/>
              <a:gd name="connsiteX110" fmla="*/ 445099 w 12192002"/>
              <a:gd name="connsiteY110" fmla="*/ 505368 h 2122526"/>
              <a:gd name="connsiteX111" fmla="*/ 571717 w 12192002"/>
              <a:gd name="connsiteY111" fmla="*/ 467338 h 2122526"/>
              <a:gd name="connsiteX112" fmla="*/ 578535 w 12192002"/>
              <a:gd name="connsiteY112" fmla="*/ 467527 h 2122526"/>
              <a:gd name="connsiteX113" fmla="*/ 596792 w 12192002"/>
              <a:gd name="connsiteY113" fmla="*/ 464875 h 2122526"/>
              <a:gd name="connsiteX114" fmla="*/ 708875 w 12192002"/>
              <a:gd name="connsiteY114" fmla="*/ 422017 h 2122526"/>
              <a:gd name="connsiteX115" fmla="*/ 719742 w 12192002"/>
              <a:gd name="connsiteY115" fmla="*/ 416340 h 2122526"/>
              <a:gd name="connsiteX116" fmla="*/ 720047 w 12192002"/>
              <a:gd name="connsiteY116" fmla="*/ 415078 h 2122526"/>
              <a:gd name="connsiteX117" fmla="*/ 763053 w 12192002"/>
              <a:gd name="connsiteY117" fmla="*/ 414307 h 2122526"/>
              <a:gd name="connsiteX118" fmla="*/ 767901 w 12192002"/>
              <a:gd name="connsiteY118" fmla="*/ 412086 h 2122526"/>
              <a:gd name="connsiteX119" fmla="*/ 797041 w 12192002"/>
              <a:gd name="connsiteY119" fmla="*/ 414293 h 2122526"/>
              <a:gd name="connsiteX120" fmla="*/ 811506 w 12192002"/>
              <a:gd name="connsiteY120" fmla="*/ 413988 h 2122526"/>
              <a:gd name="connsiteX121" fmla="*/ 816809 w 12192002"/>
              <a:gd name="connsiteY121" fmla="*/ 416882 h 2122526"/>
              <a:gd name="connsiteX122" fmla="*/ 837540 w 12192002"/>
              <a:gd name="connsiteY122" fmla="*/ 414918 h 2122526"/>
              <a:gd name="connsiteX123" fmla="*/ 858269 w 12192002"/>
              <a:gd name="connsiteY123" fmla="*/ 416131 h 2122526"/>
              <a:gd name="connsiteX124" fmla="*/ 948732 w 12192002"/>
              <a:gd name="connsiteY124" fmla="*/ 404293 h 2122526"/>
              <a:gd name="connsiteX125" fmla="*/ 1149979 w 12192002"/>
              <a:gd name="connsiteY125" fmla="*/ 406698 h 2122526"/>
              <a:gd name="connsiteX126" fmla="*/ 1496110 w 12192002"/>
              <a:gd name="connsiteY126" fmla="*/ 357263 h 2122526"/>
              <a:gd name="connsiteX127" fmla="*/ 1608669 w 12192002"/>
              <a:gd name="connsiteY127" fmla="*/ 331673 h 2122526"/>
              <a:gd name="connsiteX128" fmla="*/ 1675071 w 12192002"/>
              <a:gd name="connsiteY128" fmla="*/ 324776 h 2122526"/>
              <a:gd name="connsiteX129" fmla="*/ 1738204 w 12192002"/>
              <a:gd name="connsiteY129" fmla="*/ 308427 h 2122526"/>
              <a:gd name="connsiteX130" fmla="*/ 1786655 w 12192002"/>
              <a:gd name="connsiteY130" fmla="*/ 303376 h 2122526"/>
              <a:gd name="connsiteX131" fmla="*/ 1873080 w 12192002"/>
              <a:gd name="connsiteY131" fmla="*/ 330998 h 2122526"/>
              <a:gd name="connsiteX132" fmla="*/ 1921650 w 12192002"/>
              <a:gd name="connsiteY132" fmla="*/ 332593 h 2122526"/>
              <a:gd name="connsiteX133" fmla="*/ 1928172 w 12192002"/>
              <a:gd name="connsiteY133" fmla="*/ 327762 h 2122526"/>
              <a:gd name="connsiteX134" fmla="*/ 1997356 w 12192002"/>
              <a:gd name="connsiteY134" fmla="*/ 349707 h 2122526"/>
              <a:gd name="connsiteX135" fmla="*/ 2094665 w 12192002"/>
              <a:gd name="connsiteY135" fmla="*/ 341687 h 2122526"/>
              <a:gd name="connsiteX136" fmla="*/ 2208578 w 12192002"/>
              <a:gd name="connsiteY136" fmla="*/ 324976 h 2122526"/>
              <a:gd name="connsiteX137" fmla="*/ 2315112 w 12192002"/>
              <a:gd name="connsiteY137" fmla="*/ 319743 h 2122526"/>
              <a:gd name="connsiteX138" fmla="*/ 2443255 w 12192002"/>
              <a:gd name="connsiteY138" fmla="*/ 328210 h 2122526"/>
              <a:gd name="connsiteX139" fmla="*/ 2568028 w 12192002"/>
              <a:gd name="connsiteY139" fmla="*/ 342111 h 2122526"/>
              <a:gd name="connsiteX140" fmla="*/ 2646527 w 12192002"/>
              <a:gd name="connsiteY140" fmla="*/ 315870 h 2122526"/>
              <a:gd name="connsiteX141" fmla="*/ 2781569 w 12192002"/>
              <a:gd name="connsiteY141" fmla="*/ 326406 h 2122526"/>
              <a:gd name="connsiteX142" fmla="*/ 3030291 w 12192002"/>
              <a:gd name="connsiteY142" fmla="*/ 348227 h 2122526"/>
              <a:gd name="connsiteX143" fmla="*/ 3142556 w 12192002"/>
              <a:gd name="connsiteY143" fmla="*/ 350870 h 2122526"/>
              <a:gd name="connsiteX144" fmla="*/ 3262356 w 12192002"/>
              <a:gd name="connsiteY144" fmla="*/ 358645 h 2122526"/>
              <a:gd name="connsiteX145" fmla="*/ 3341698 w 12192002"/>
              <a:gd name="connsiteY145" fmla="*/ 364522 h 2122526"/>
              <a:gd name="connsiteX146" fmla="*/ 3344026 w 12192002"/>
              <a:gd name="connsiteY146" fmla="*/ 363547 h 2122526"/>
              <a:gd name="connsiteX147" fmla="*/ 3363888 w 12192002"/>
              <a:gd name="connsiteY147" fmla="*/ 365229 h 2122526"/>
              <a:gd name="connsiteX148" fmla="*/ 3400728 w 12192002"/>
              <a:gd name="connsiteY148" fmla="*/ 382181 h 2122526"/>
              <a:gd name="connsiteX149" fmla="*/ 3473223 w 12192002"/>
              <a:gd name="connsiteY149" fmla="*/ 370133 h 2122526"/>
              <a:gd name="connsiteX150" fmla="*/ 3536135 w 12192002"/>
              <a:gd name="connsiteY150" fmla="*/ 366472 h 2122526"/>
              <a:gd name="connsiteX151" fmla="*/ 3585978 w 12192002"/>
              <a:gd name="connsiteY151" fmla="*/ 356773 h 2122526"/>
              <a:gd name="connsiteX152" fmla="*/ 3594501 w 12192002"/>
              <a:gd name="connsiteY152" fmla="*/ 357463 h 2122526"/>
              <a:gd name="connsiteX153" fmla="*/ 3594736 w 12192002"/>
              <a:gd name="connsiteY153" fmla="*/ 357194 h 2122526"/>
              <a:gd name="connsiteX154" fmla="*/ 3603855 w 12192002"/>
              <a:gd name="connsiteY154" fmla="*/ 357358 h 2122526"/>
              <a:gd name="connsiteX155" fmla="*/ 3610035 w 12192002"/>
              <a:gd name="connsiteY155" fmla="*/ 358720 h 2122526"/>
              <a:gd name="connsiteX156" fmla="*/ 3682513 w 12192002"/>
              <a:gd name="connsiteY156" fmla="*/ 326449 h 2122526"/>
              <a:gd name="connsiteX157" fmla="*/ 3789760 w 12192002"/>
              <a:gd name="connsiteY157" fmla="*/ 302526 h 2122526"/>
              <a:gd name="connsiteX158" fmla="*/ 3897275 w 12192002"/>
              <a:gd name="connsiteY158" fmla="*/ 282288 h 2122526"/>
              <a:gd name="connsiteX159" fmla="*/ 3936846 w 12192002"/>
              <a:gd name="connsiteY159" fmla="*/ 276633 h 2122526"/>
              <a:gd name="connsiteX160" fmla="*/ 4004538 w 12192002"/>
              <a:gd name="connsiteY160" fmla="*/ 259176 h 2122526"/>
              <a:gd name="connsiteX161" fmla="*/ 4033778 w 12192002"/>
              <a:gd name="connsiteY161" fmla="*/ 246608 h 2122526"/>
              <a:gd name="connsiteX162" fmla="*/ 4035363 w 12192002"/>
              <a:gd name="connsiteY162" fmla="*/ 246843 h 2122526"/>
              <a:gd name="connsiteX163" fmla="*/ 4036996 w 12192002"/>
              <a:gd name="connsiteY163" fmla="*/ 243176 h 2122526"/>
              <a:gd name="connsiteX164" fmla="*/ 4042364 w 12192002"/>
              <a:gd name="connsiteY164" fmla="*/ 240742 h 2122526"/>
              <a:gd name="connsiteX165" fmla="*/ 4058954 w 12192002"/>
              <a:gd name="connsiteY165" fmla="*/ 239121 h 2122526"/>
              <a:gd name="connsiteX166" fmla="*/ 4065510 w 12192002"/>
              <a:gd name="connsiteY166" fmla="*/ 239339 h 2122526"/>
              <a:gd name="connsiteX167" fmla="*/ 4074427 w 12192002"/>
              <a:gd name="connsiteY167" fmla="*/ 237895 h 2122526"/>
              <a:gd name="connsiteX168" fmla="*/ 4074546 w 12192002"/>
              <a:gd name="connsiteY168" fmla="*/ 237596 h 2122526"/>
              <a:gd name="connsiteX169" fmla="*/ 4083097 w 12192002"/>
              <a:gd name="connsiteY169" fmla="*/ 236761 h 2122526"/>
              <a:gd name="connsiteX170" fmla="*/ 4142745 w 12192002"/>
              <a:gd name="connsiteY170" fmla="*/ 210228 h 2122526"/>
              <a:gd name="connsiteX171" fmla="*/ 4191248 w 12192002"/>
              <a:gd name="connsiteY171" fmla="*/ 194363 h 2122526"/>
              <a:gd name="connsiteX172" fmla="*/ 4201744 w 12192002"/>
              <a:gd name="connsiteY172" fmla="*/ 188729 h 2122526"/>
              <a:gd name="connsiteX173" fmla="*/ 4202048 w 12192002"/>
              <a:gd name="connsiteY173" fmla="*/ 187470 h 2122526"/>
              <a:gd name="connsiteX174" fmla="*/ 4248116 w 12192002"/>
              <a:gd name="connsiteY174" fmla="*/ 184675 h 2122526"/>
              <a:gd name="connsiteX175" fmla="*/ 4276141 w 12192002"/>
              <a:gd name="connsiteY175" fmla="*/ 186999 h 2122526"/>
              <a:gd name="connsiteX176" fmla="*/ 4290062 w 12192002"/>
              <a:gd name="connsiteY176" fmla="*/ 186753 h 2122526"/>
              <a:gd name="connsiteX177" fmla="*/ 4295143 w 12192002"/>
              <a:gd name="connsiteY177" fmla="*/ 189670 h 2122526"/>
              <a:gd name="connsiteX178" fmla="*/ 4315108 w 12192002"/>
              <a:gd name="connsiteY178" fmla="*/ 187791 h 2122526"/>
              <a:gd name="connsiteX179" fmla="*/ 4316965 w 12192002"/>
              <a:gd name="connsiteY179" fmla="*/ 186450 h 2122526"/>
              <a:gd name="connsiteX180" fmla="*/ 4362875 w 12192002"/>
              <a:gd name="connsiteY180" fmla="*/ 193065 h 2122526"/>
              <a:gd name="connsiteX181" fmla="*/ 4428542 w 12192002"/>
              <a:gd name="connsiteY181" fmla="*/ 191719 h 2122526"/>
              <a:gd name="connsiteX182" fmla="*/ 4515813 w 12192002"/>
              <a:gd name="connsiteY182" fmla="*/ 181068 h 2122526"/>
              <a:gd name="connsiteX183" fmla="*/ 4715526 w 12192002"/>
              <a:gd name="connsiteY183" fmla="*/ 171166 h 2122526"/>
              <a:gd name="connsiteX184" fmla="*/ 4762447 w 12192002"/>
              <a:gd name="connsiteY184" fmla="*/ 162678 h 2122526"/>
              <a:gd name="connsiteX185" fmla="*/ 4840439 w 12192002"/>
              <a:gd name="connsiteY185" fmla="*/ 134910 h 2122526"/>
              <a:gd name="connsiteX186" fmla="*/ 5011513 w 12192002"/>
              <a:gd name="connsiteY186" fmla="*/ 110893 h 2122526"/>
              <a:gd name="connsiteX187" fmla="*/ 5065790 w 12192002"/>
              <a:gd name="connsiteY187" fmla="*/ 94512 h 2122526"/>
              <a:gd name="connsiteX188" fmla="*/ 5121659 w 12192002"/>
              <a:gd name="connsiteY188" fmla="*/ 101083 h 2122526"/>
              <a:gd name="connsiteX189" fmla="*/ 5139595 w 12192002"/>
              <a:gd name="connsiteY189" fmla="*/ 90230 h 2122526"/>
              <a:gd name="connsiteX190" fmla="*/ 5142598 w 12192002"/>
              <a:gd name="connsiteY190" fmla="*/ 88129 h 2122526"/>
              <a:gd name="connsiteX191" fmla="*/ 5156554 w 12192002"/>
              <a:gd name="connsiteY191" fmla="*/ 84729 h 2122526"/>
              <a:gd name="connsiteX192" fmla="*/ 5174660 w 12192002"/>
              <a:gd name="connsiteY192" fmla="*/ 77506 h 2122526"/>
              <a:gd name="connsiteX193" fmla="*/ 5222961 w 12192002"/>
              <a:gd name="connsiteY193" fmla="*/ 74516 h 2122526"/>
              <a:gd name="connsiteX194" fmla="*/ 5261763 w 12192002"/>
              <a:gd name="connsiteY194" fmla="*/ 63392 h 2122526"/>
              <a:gd name="connsiteX195" fmla="*/ 5381667 w 12192002"/>
              <a:gd name="connsiteY195" fmla="*/ 42975 h 2122526"/>
              <a:gd name="connsiteX196" fmla="*/ 5432760 w 12192002"/>
              <a:gd name="connsiteY196" fmla="*/ 25273 h 2122526"/>
              <a:gd name="connsiteX197" fmla="*/ 5470905 w 12192002"/>
              <a:gd name="connsiteY197" fmla="*/ 14020 h 2122526"/>
              <a:gd name="connsiteX198" fmla="*/ 5626960 w 12192002"/>
              <a:gd name="connsiteY198" fmla="*/ 0 h 2122526"/>
              <a:gd name="connsiteX0" fmla="*/ 5626960 w 12192002"/>
              <a:gd name="connsiteY0" fmla="*/ 0 h 2122526"/>
              <a:gd name="connsiteX1" fmla="*/ 5758918 w 12192002"/>
              <a:gd name="connsiteY1" fmla="*/ 1023 h 2122526"/>
              <a:gd name="connsiteX2" fmla="*/ 5957375 w 12192002"/>
              <a:gd name="connsiteY2" fmla="*/ 16715 h 2122526"/>
              <a:gd name="connsiteX3" fmla="*/ 6010090 w 12192002"/>
              <a:gd name="connsiteY3" fmla="*/ 20359 h 2122526"/>
              <a:gd name="connsiteX4" fmla="*/ 6041282 w 12192002"/>
              <a:gd name="connsiteY4" fmla="*/ 15266 h 2122526"/>
              <a:gd name="connsiteX5" fmla="*/ 6048637 w 12192002"/>
              <a:gd name="connsiteY5" fmla="*/ 6917 h 2122526"/>
              <a:gd name="connsiteX6" fmla="*/ 6068529 w 12192002"/>
              <a:gd name="connsiteY6" fmla="*/ 7600 h 2122526"/>
              <a:gd name="connsiteX7" fmla="*/ 6073847 w 12192002"/>
              <a:gd name="connsiteY7" fmla="*/ 6063 h 2122526"/>
              <a:gd name="connsiteX8" fmla="*/ 6168673 w 12192002"/>
              <a:gd name="connsiteY8" fmla="*/ 26525 h 2122526"/>
              <a:gd name="connsiteX9" fmla="*/ 6317559 w 12192002"/>
              <a:gd name="connsiteY9" fmla="*/ 28612 h 2122526"/>
              <a:gd name="connsiteX10" fmla="*/ 6549454 w 12192002"/>
              <a:gd name="connsiteY10" fmla="*/ 75412 h 2122526"/>
              <a:gd name="connsiteX11" fmla="*/ 6708221 w 12192002"/>
              <a:gd name="connsiteY11" fmla="*/ 104188 h 2122526"/>
              <a:gd name="connsiteX12" fmla="*/ 6904145 w 12192002"/>
              <a:gd name="connsiteY12" fmla="*/ 132143 h 2122526"/>
              <a:gd name="connsiteX13" fmla="*/ 7018495 w 12192002"/>
              <a:gd name="connsiteY13" fmla="*/ 161649 h 2122526"/>
              <a:gd name="connsiteX14" fmla="*/ 7096987 w 12192002"/>
              <a:gd name="connsiteY14" fmla="*/ 161275 h 2122526"/>
              <a:gd name="connsiteX15" fmla="*/ 7170807 w 12192002"/>
              <a:gd name="connsiteY15" fmla="*/ 173503 h 2122526"/>
              <a:gd name="connsiteX16" fmla="*/ 7197003 w 12192002"/>
              <a:gd name="connsiteY16" fmla="*/ 178151 h 2122526"/>
              <a:gd name="connsiteX17" fmla="*/ 7201101 w 12192002"/>
              <a:gd name="connsiteY17" fmla="*/ 183509 h 2122526"/>
              <a:gd name="connsiteX18" fmla="*/ 7218559 w 12192002"/>
              <a:gd name="connsiteY18" fmla="*/ 188059 h 2122526"/>
              <a:gd name="connsiteX19" fmla="*/ 7310852 w 12192002"/>
              <a:gd name="connsiteY19" fmla="*/ 213308 h 2122526"/>
              <a:gd name="connsiteX20" fmla="*/ 7312179 w 12192002"/>
              <a:gd name="connsiteY20" fmla="*/ 211866 h 2122526"/>
              <a:gd name="connsiteX21" fmla="*/ 7405390 w 12192002"/>
              <a:gd name="connsiteY21" fmla="*/ 202271 h 2122526"/>
              <a:gd name="connsiteX22" fmla="*/ 7495794 w 12192002"/>
              <a:gd name="connsiteY22" fmla="*/ 194166 h 2122526"/>
              <a:gd name="connsiteX23" fmla="*/ 7507039 w 12192002"/>
              <a:gd name="connsiteY23" fmla="*/ 196118 h 2122526"/>
              <a:gd name="connsiteX24" fmla="*/ 7507411 w 12192002"/>
              <a:gd name="connsiteY24" fmla="*/ 195791 h 2122526"/>
              <a:gd name="connsiteX25" fmla="*/ 7519570 w 12192002"/>
              <a:gd name="connsiteY25" fmla="*/ 197126 h 2122526"/>
              <a:gd name="connsiteX26" fmla="*/ 7527542 w 12192002"/>
              <a:gd name="connsiteY26" fmla="*/ 199679 h 2122526"/>
              <a:gd name="connsiteX27" fmla="*/ 7614346 w 12192002"/>
              <a:gd name="connsiteY27" fmla="*/ 205507 h 2122526"/>
              <a:gd name="connsiteX28" fmla="*/ 7718744 w 12192002"/>
              <a:gd name="connsiteY28" fmla="*/ 202036 h 2122526"/>
              <a:gd name="connsiteX29" fmla="*/ 7905407 w 12192002"/>
              <a:gd name="connsiteY29" fmla="*/ 227751 h 2122526"/>
              <a:gd name="connsiteX30" fmla="*/ 8090271 w 12192002"/>
              <a:gd name="connsiteY30" fmla="*/ 269724 h 2122526"/>
              <a:gd name="connsiteX31" fmla="*/ 8245834 w 12192002"/>
              <a:gd name="connsiteY31" fmla="*/ 315885 h 2122526"/>
              <a:gd name="connsiteX32" fmla="*/ 8252033 w 12192002"/>
              <a:gd name="connsiteY32" fmla="*/ 328877 h 2122526"/>
              <a:gd name="connsiteX33" fmla="*/ 8263376 w 12192002"/>
              <a:gd name="connsiteY33" fmla="*/ 338720 h 2122526"/>
              <a:gd name="connsiteX34" fmla="*/ 8266075 w 12192002"/>
              <a:gd name="connsiteY34" fmla="*/ 338490 h 2122526"/>
              <a:gd name="connsiteX35" fmla="*/ 8283149 w 12192002"/>
              <a:gd name="connsiteY35" fmla="*/ 345665 h 2122526"/>
              <a:gd name="connsiteX36" fmla="*/ 8284276 w 12192002"/>
              <a:gd name="connsiteY36" fmla="*/ 350108 h 2122526"/>
              <a:gd name="connsiteX37" fmla="*/ 8295173 w 12192002"/>
              <a:gd name="connsiteY37" fmla="*/ 355931 h 2122526"/>
              <a:gd name="connsiteX38" fmla="*/ 8314432 w 12192002"/>
              <a:gd name="connsiteY38" fmla="*/ 369826 h 2122526"/>
              <a:gd name="connsiteX39" fmla="*/ 8320104 w 12192002"/>
              <a:gd name="connsiteY39" fmla="*/ 370152 h 2122526"/>
              <a:gd name="connsiteX40" fmla="*/ 8352372 w 12192002"/>
              <a:gd name="connsiteY40" fmla="*/ 387570 h 2122526"/>
              <a:gd name="connsiteX41" fmla="*/ 8353799 w 12192002"/>
              <a:gd name="connsiteY41" fmla="*/ 386730 h 2122526"/>
              <a:gd name="connsiteX42" fmla="*/ 8367182 w 12192002"/>
              <a:gd name="connsiteY42" fmla="*/ 386924 h 2122526"/>
              <a:gd name="connsiteX43" fmla="*/ 8490249 w 12192002"/>
              <a:gd name="connsiteY43" fmla="*/ 400966 h 2122526"/>
              <a:gd name="connsiteX44" fmla="*/ 8497594 w 12192002"/>
              <a:gd name="connsiteY44" fmla="*/ 404016 h 2122526"/>
              <a:gd name="connsiteX45" fmla="*/ 8497968 w 12192002"/>
              <a:gd name="connsiteY45" fmla="*/ 403837 h 2122526"/>
              <a:gd name="connsiteX46" fmla="*/ 8506167 w 12192002"/>
              <a:gd name="connsiteY46" fmla="*/ 406575 h 2122526"/>
              <a:gd name="connsiteX47" fmla="*/ 8510983 w 12192002"/>
              <a:gd name="connsiteY47" fmla="*/ 409576 h 2122526"/>
              <a:gd name="connsiteX48" fmla="*/ 8525230 w 12192002"/>
              <a:gd name="connsiteY48" fmla="*/ 415491 h 2122526"/>
              <a:gd name="connsiteX49" fmla="*/ 8596071 w 12192002"/>
              <a:gd name="connsiteY49" fmla="*/ 400649 h 2122526"/>
              <a:gd name="connsiteX50" fmla="*/ 8707847 w 12192002"/>
              <a:gd name="connsiteY50" fmla="*/ 409221 h 2122526"/>
              <a:gd name="connsiteX51" fmla="*/ 8752444 w 12192002"/>
              <a:gd name="connsiteY51" fmla="*/ 411322 h 2122526"/>
              <a:gd name="connsiteX52" fmla="*/ 8928988 w 12192002"/>
              <a:gd name="connsiteY52" fmla="*/ 430554 h 2122526"/>
              <a:gd name="connsiteX53" fmla="*/ 8963048 w 12192002"/>
              <a:gd name="connsiteY53" fmla="*/ 427366 h 2122526"/>
              <a:gd name="connsiteX54" fmla="*/ 8968011 w 12192002"/>
              <a:gd name="connsiteY54" fmla="*/ 425141 h 2122526"/>
              <a:gd name="connsiteX55" fmla="*/ 8974337 w 12192002"/>
              <a:gd name="connsiteY55" fmla="*/ 424441 h 2122526"/>
              <a:gd name="connsiteX56" fmla="*/ 8990394 w 12192002"/>
              <a:gd name="connsiteY56" fmla="*/ 427667 h 2122526"/>
              <a:gd name="connsiteX57" fmla="*/ 8996232 w 12192002"/>
              <a:gd name="connsiteY57" fmla="*/ 429728 h 2122526"/>
              <a:gd name="connsiteX58" fmla="*/ 9005201 w 12192002"/>
              <a:gd name="connsiteY58" fmla="*/ 430939 h 2122526"/>
              <a:gd name="connsiteX59" fmla="*/ 9005486 w 12192002"/>
              <a:gd name="connsiteY59" fmla="*/ 430699 h 2122526"/>
              <a:gd name="connsiteX60" fmla="*/ 9053453 w 12192002"/>
              <a:gd name="connsiteY60" fmla="*/ 433984 h 2122526"/>
              <a:gd name="connsiteX61" fmla="*/ 9113812 w 12192002"/>
              <a:gd name="connsiteY61" fmla="*/ 425670 h 2122526"/>
              <a:gd name="connsiteX62" fmla="*/ 9137318 w 12192002"/>
              <a:gd name="connsiteY62" fmla="*/ 424304 h 2122526"/>
              <a:gd name="connsiteX63" fmla="*/ 9150210 w 12192002"/>
              <a:gd name="connsiteY63" fmla="*/ 422135 h 2122526"/>
              <a:gd name="connsiteX64" fmla="*/ 9151232 w 12192002"/>
              <a:gd name="connsiteY64" fmla="*/ 421070 h 2122526"/>
              <a:gd name="connsiteX65" fmla="*/ 9189246 w 12192002"/>
              <a:gd name="connsiteY65" fmla="*/ 432272 h 2122526"/>
              <a:gd name="connsiteX66" fmla="*/ 9194810 w 12192002"/>
              <a:gd name="connsiteY66" fmla="*/ 441511 h 2122526"/>
              <a:gd name="connsiteX67" fmla="*/ 9231370 w 12192002"/>
              <a:gd name="connsiteY67" fmla="*/ 451590 h 2122526"/>
              <a:gd name="connsiteX68" fmla="*/ 9343052 w 12192002"/>
              <a:gd name="connsiteY68" fmla="*/ 503495 h 2122526"/>
              <a:gd name="connsiteX69" fmla="*/ 9584507 w 12192002"/>
              <a:gd name="connsiteY69" fmla="*/ 549197 h 2122526"/>
              <a:gd name="connsiteX70" fmla="*/ 9728309 w 12192002"/>
              <a:gd name="connsiteY70" fmla="*/ 560617 h 2122526"/>
              <a:gd name="connsiteX71" fmla="*/ 9847792 w 12192002"/>
              <a:gd name="connsiteY71" fmla="*/ 580824 h 2122526"/>
              <a:gd name="connsiteX72" fmla="*/ 9960019 w 12192002"/>
              <a:gd name="connsiteY72" fmla="*/ 587592 h 2122526"/>
              <a:gd name="connsiteX73" fmla="*/ 10039240 w 12192002"/>
              <a:gd name="connsiteY73" fmla="*/ 603107 h 2122526"/>
              <a:gd name="connsiteX74" fmla="*/ 10082169 w 12192002"/>
              <a:gd name="connsiteY74" fmla="*/ 601443 h 2122526"/>
              <a:gd name="connsiteX75" fmla="*/ 10126500 w 12192002"/>
              <a:gd name="connsiteY75" fmla="*/ 603538 h 2122526"/>
              <a:gd name="connsiteX76" fmla="*/ 10261101 w 12192002"/>
              <a:gd name="connsiteY76" fmla="*/ 615053 h 2122526"/>
              <a:gd name="connsiteX77" fmla="*/ 10336855 w 12192002"/>
              <a:gd name="connsiteY77" fmla="*/ 624804 h 2122526"/>
              <a:gd name="connsiteX78" fmla="*/ 10383868 w 12192002"/>
              <a:gd name="connsiteY78" fmla="*/ 625415 h 2122526"/>
              <a:gd name="connsiteX79" fmla="*/ 10445984 w 12192002"/>
              <a:gd name="connsiteY79" fmla="*/ 629262 h 2122526"/>
              <a:gd name="connsiteX80" fmla="*/ 10519280 w 12192002"/>
              <a:gd name="connsiteY80" fmla="*/ 631320 h 2122526"/>
              <a:gd name="connsiteX81" fmla="*/ 10644619 w 12192002"/>
              <a:gd name="connsiteY81" fmla="*/ 651566 h 2122526"/>
              <a:gd name="connsiteX82" fmla="*/ 10857724 w 12192002"/>
              <a:gd name="connsiteY82" fmla="*/ 712684 h 2122526"/>
              <a:gd name="connsiteX83" fmla="*/ 10951063 w 12192002"/>
              <a:gd name="connsiteY83" fmla="*/ 725767 h 2122526"/>
              <a:gd name="connsiteX84" fmla="*/ 11030956 w 12192002"/>
              <a:gd name="connsiteY84" fmla="*/ 721011 h 2122526"/>
              <a:gd name="connsiteX85" fmla="*/ 11085938 w 12192002"/>
              <a:gd name="connsiteY85" fmla="*/ 723892 h 2122526"/>
              <a:gd name="connsiteX86" fmla="*/ 11143411 w 12192002"/>
              <a:gd name="connsiteY86" fmla="*/ 733141 h 2122526"/>
              <a:gd name="connsiteX87" fmla="*/ 11195087 w 12192002"/>
              <a:gd name="connsiteY87" fmla="*/ 732494 h 2122526"/>
              <a:gd name="connsiteX88" fmla="*/ 11273972 w 12192002"/>
              <a:gd name="connsiteY88" fmla="*/ 729660 h 2122526"/>
              <a:gd name="connsiteX89" fmla="*/ 11369715 w 12192002"/>
              <a:gd name="connsiteY89" fmla="*/ 813181 h 2122526"/>
              <a:gd name="connsiteX90" fmla="*/ 11462695 w 12192002"/>
              <a:gd name="connsiteY90" fmla="*/ 874654 h 2122526"/>
              <a:gd name="connsiteX91" fmla="*/ 11564181 w 12192002"/>
              <a:gd name="connsiteY91" fmla="*/ 888450 h 2122526"/>
              <a:gd name="connsiteX92" fmla="*/ 11585369 w 12192002"/>
              <a:gd name="connsiteY92" fmla="*/ 1004898 h 2122526"/>
              <a:gd name="connsiteX93" fmla="*/ 11744187 w 12192002"/>
              <a:gd name="connsiteY93" fmla="*/ 1047864 h 2122526"/>
              <a:gd name="connsiteX94" fmla="*/ 11854857 w 12192002"/>
              <a:gd name="connsiteY94" fmla="*/ 1112485 h 2122526"/>
              <a:gd name="connsiteX95" fmla="*/ 11925839 w 12192002"/>
              <a:gd name="connsiteY95" fmla="*/ 1110203 h 2122526"/>
              <a:gd name="connsiteX96" fmla="*/ 12080164 w 12192002"/>
              <a:gd name="connsiteY96" fmla="*/ 1090885 h 2122526"/>
              <a:gd name="connsiteX97" fmla="*/ 12140863 w 12192002"/>
              <a:gd name="connsiteY97" fmla="*/ 1035036 h 2122526"/>
              <a:gd name="connsiteX98" fmla="*/ 12192002 w 12192002"/>
              <a:gd name="connsiteY98" fmla="*/ 1015838 h 2122526"/>
              <a:gd name="connsiteX99" fmla="*/ 12192002 w 12192002"/>
              <a:gd name="connsiteY99" fmla="*/ 1955549 h 2122526"/>
              <a:gd name="connsiteX100" fmla="*/ 12192000 w 12192002"/>
              <a:gd name="connsiteY100" fmla="*/ 1955549 h 2122526"/>
              <a:gd name="connsiteX101" fmla="*/ 12192000 w 12192002"/>
              <a:gd name="connsiteY101" fmla="*/ 2122526 h 2122526"/>
              <a:gd name="connsiteX102" fmla="*/ 0 w 12192002"/>
              <a:gd name="connsiteY102" fmla="*/ 2122526 h 2122526"/>
              <a:gd name="connsiteX103" fmla="*/ 0 w 12192002"/>
              <a:gd name="connsiteY103" fmla="*/ 1348327 h 2122526"/>
              <a:gd name="connsiteX104" fmla="*/ 2 w 12192002"/>
              <a:gd name="connsiteY104" fmla="*/ 1348327 h 2122526"/>
              <a:gd name="connsiteX105" fmla="*/ 2 w 12192002"/>
              <a:gd name="connsiteY105" fmla="*/ 592017 h 2122526"/>
              <a:gd name="connsiteX106" fmla="*/ 15526 w 12192002"/>
              <a:gd name="connsiteY106" fmla="*/ 586548 h 2122526"/>
              <a:gd name="connsiteX107" fmla="*/ 118381 w 12192002"/>
              <a:gd name="connsiteY107" fmla="*/ 583692 h 2122526"/>
              <a:gd name="connsiteX108" fmla="*/ 292435 w 12192002"/>
              <a:gd name="connsiteY108" fmla="*/ 531887 h 2122526"/>
              <a:gd name="connsiteX109" fmla="*/ 404015 w 12192002"/>
              <a:gd name="connsiteY109" fmla="*/ 511191 h 2122526"/>
              <a:gd name="connsiteX110" fmla="*/ 445099 w 12192002"/>
              <a:gd name="connsiteY110" fmla="*/ 505368 h 2122526"/>
              <a:gd name="connsiteX111" fmla="*/ 571717 w 12192002"/>
              <a:gd name="connsiteY111" fmla="*/ 467338 h 2122526"/>
              <a:gd name="connsiteX112" fmla="*/ 578535 w 12192002"/>
              <a:gd name="connsiteY112" fmla="*/ 467527 h 2122526"/>
              <a:gd name="connsiteX113" fmla="*/ 596792 w 12192002"/>
              <a:gd name="connsiteY113" fmla="*/ 464875 h 2122526"/>
              <a:gd name="connsiteX114" fmla="*/ 708875 w 12192002"/>
              <a:gd name="connsiteY114" fmla="*/ 422017 h 2122526"/>
              <a:gd name="connsiteX115" fmla="*/ 719742 w 12192002"/>
              <a:gd name="connsiteY115" fmla="*/ 416340 h 2122526"/>
              <a:gd name="connsiteX116" fmla="*/ 720047 w 12192002"/>
              <a:gd name="connsiteY116" fmla="*/ 415078 h 2122526"/>
              <a:gd name="connsiteX117" fmla="*/ 763053 w 12192002"/>
              <a:gd name="connsiteY117" fmla="*/ 414307 h 2122526"/>
              <a:gd name="connsiteX118" fmla="*/ 767901 w 12192002"/>
              <a:gd name="connsiteY118" fmla="*/ 412086 h 2122526"/>
              <a:gd name="connsiteX119" fmla="*/ 797041 w 12192002"/>
              <a:gd name="connsiteY119" fmla="*/ 414293 h 2122526"/>
              <a:gd name="connsiteX120" fmla="*/ 811506 w 12192002"/>
              <a:gd name="connsiteY120" fmla="*/ 413988 h 2122526"/>
              <a:gd name="connsiteX121" fmla="*/ 816809 w 12192002"/>
              <a:gd name="connsiteY121" fmla="*/ 416882 h 2122526"/>
              <a:gd name="connsiteX122" fmla="*/ 837540 w 12192002"/>
              <a:gd name="connsiteY122" fmla="*/ 414918 h 2122526"/>
              <a:gd name="connsiteX123" fmla="*/ 858269 w 12192002"/>
              <a:gd name="connsiteY123" fmla="*/ 416131 h 2122526"/>
              <a:gd name="connsiteX124" fmla="*/ 948732 w 12192002"/>
              <a:gd name="connsiteY124" fmla="*/ 404293 h 2122526"/>
              <a:gd name="connsiteX125" fmla="*/ 1149979 w 12192002"/>
              <a:gd name="connsiteY125" fmla="*/ 406698 h 2122526"/>
              <a:gd name="connsiteX126" fmla="*/ 1496110 w 12192002"/>
              <a:gd name="connsiteY126" fmla="*/ 357263 h 2122526"/>
              <a:gd name="connsiteX127" fmla="*/ 1608669 w 12192002"/>
              <a:gd name="connsiteY127" fmla="*/ 331673 h 2122526"/>
              <a:gd name="connsiteX128" fmla="*/ 1675071 w 12192002"/>
              <a:gd name="connsiteY128" fmla="*/ 324776 h 2122526"/>
              <a:gd name="connsiteX129" fmla="*/ 1738204 w 12192002"/>
              <a:gd name="connsiteY129" fmla="*/ 308427 h 2122526"/>
              <a:gd name="connsiteX130" fmla="*/ 1786655 w 12192002"/>
              <a:gd name="connsiteY130" fmla="*/ 303376 h 2122526"/>
              <a:gd name="connsiteX131" fmla="*/ 1873080 w 12192002"/>
              <a:gd name="connsiteY131" fmla="*/ 330998 h 2122526"/>
              <a:gd name="connsiteX132" fmla="*/ 1921650 w 12192002"/>
              <a:gd name="connsiteY132" fmla="*/ 332593 h 2122526"/>
              <a:gd name="connsiteX133" fmla="*/ 1928172 w 12192002"/>
              <a:gd name="connsiteY133" fmla="*/ 327762 h 2122526"/>
              <a:gd name="connsiteX134" fmla="*/ 1997356 w 12192002"/>
              <a:gd name="connsiteY134" fmla="*/ 349707 h 2122526"/>
              <a:gd name="connsiteX135" fmla="*/ 2094665 w 12192002"/>
              <a:gd name="connsiteY135" fmla="*/ 341687 h 2122526"/>
              <a:gd name="connsiteX136" fmla="*/ 2208578 w 12192002"/>
              <a:gd name="connsiteY136" fmla="*/ 324976 h 2122526"/>
              <a:gd name="connsiteX137" fmla="*/ 2315112 w 12192002"/>
              <a:gd name="connsiteY137" fmla="*/ 319743 h 2122526"/>
              <a:gd name="connsiteX138" fmla="*/ 2443255 w 12192002"/>
              <a:gd name="connsiteY138" fmla="*/ 328210 h 2122526"/>
              <a:gd name="connsiteX139" fmla="*/ 2568028 w 12192002"/>
              <a:gd name="connsiteY139" fmla="*/ 342111 h 2122526"/>
              <a:gd name="connsiteX140" fmla="*/ 2646527 w 12192002"/>
              <a:gd name="connsiteY140" fmla="*/ 315870 h 2122526"/>
              <a:gd name="connsiteX141" fmla="*/ 2781569 w 12192002"/>
              <a:gd name="connsiteY141" fmla="*/ 326406 h 2122526"/>
              <a:gd name="connsiteX142" fmla="*/ 3030291 w 12192002"/>
              <a:gd name="connsiteY142" fmla="*/ 348227 h 2122526"/>
              <a:gd name="connsiteX143" fmla="*/ 3142556 w 12192002"/>
              <a:gd name="connsiteY143" fmla="*/ 350870 h 2122526"/>
              <a:gd name="connsiteX144" fmla="*/ 3262356 w 12192002"/>
              <a:gd name="connsiteY144" fmla="*/ 358645 h 2122526"/>
              <a:gd name="connsiteX145" fmla="*/ 3341698 w 12192002"/>
              <a:gd name="connsiteY145" fmla="*/ 364522 h 2122526"/>
              <a:gd name="connsiteX146" fmla="*/ 3344026 w 12192002"/>
              <a:gd name="connsiteY146" fmla="*/ 363547 h 2122526"/>
              <a:gd name="connsiteX147" fmla="*/ 3363888 w 12192002"/>
              <a:gd name="connsiteY147" fmla="*/ 365229 h 2122526"/>
              <a:gd name="connsiteX148" fmla="*/ 3400728 w 12192002"/>
              <a:gd name="connsiteY148" fmla="*/ 382181 h 2122526"/>
              <a:gd name="connsiteX149" fmla="*/ 3473223 w 12192002"/>
              <a:gd name="connsiteY149" fmla="*/ 370133 h 2122526"/>
              <a:gd name="connsiteX150" fmla="*/ 3536135 w 12192002"/>
              <a:gd name="connsiteY150" fmla="*/ 366472 h 2122526"/>
              <a:gd name="connsiteX151" fmla="*/ 3585978 w 12192002"/>
              <a:gd name="connsiteY151" fmla="*/ 356773 h 2122526"/>
              <a:gd name="connsiteX152" fmla="*/ 3594501 w 12192002"/>
              <a:gd name="connsiteY152" fmla="*/ 357463 h 2122526"/>
              <a:gd name="connsiteX153" fmla="*/ 3594736 w 12192002"/>
              <a:gd name="connsiteY153" fmla="*/ 357194 h 2122526"/>
              <a:gd name="connsiteX154" fmla="*/ 3603855 w 12192002"/>
              <a:gd name="connsiteY154" fmla="*/ 357358 h 2122526"/>
              <a:gd name="connsiteX155" fmla="*/ 3610035 w 12192002"/>
              <a:gd name="connsiteY155" fmla="*/ 358720 h 2122526"/>
              <a:gd name="connsiteX156" fmla="*/ 3682513 w 12192002"/>
              <a:gd name="connsiteY156" fmla="*/ 326449 h 2122526"/>
              <a:gd name="connsiteX157" fmla="*/ 3789760 w 12192002"/>
              <a:gd name="connsiteY157" fmla="*/ 302526 h 2122526"/>
              <a:gd name="connsiteX158" fmla="*/ 3897275 w 12192002"/>
              <a:gd name="connsiteY158" fmla="*/ 282288 h 2122526"/>
              <a:gd name="connsiteX159" fmla="*/ 3936846 w 12192002"/>
              <a:gd name="connsiteY159" fmla="*/ 276633 h 2122526"/>
              <a:gd name="connsiteX160" fmla="*/ 4004538 w 12192002"/>
              <a:gd name="connsiteY160" fmla="*/ 259176 h 2122526"/>
              <a:gd name="connsiteX161" fmla="*/ 4033778 w 12192002"/>
              <a:gd name="connsiteY161" fmla="*/ 246608 h 2122526"/>
              <a:gd name="connsiteX162" fmla="*/ 4035363 w 12192002"/>
              <a:gd name="connsiteY162" fmla="*/ 246843 h 2122526"/>
              <a:gd name="connsiteX163" fmla="*/ 4036996 w 12192002"/>
              <a:gd name="connsiteY163" fmla="*/ 243176 h 2122526"/>
              <a:gd name="connsiteX164" fmla="*/ 4042364 w 12192002"/>
              <a:gd name="connsiteY164" fmla="*/ 240742 h 2122526"/>
              <a:gd name="connsiteX165" fmla="*/ 4058954 w 12192002"/>
              <a:gd name="connsiteY165" fmla="*/ 239121 h 2122526"/>
              <a:gd name="connsiteX166" fmla="*/ 4065510 w 12192002"/>
              <a:gd name="connsiteY166" fmla="*/ 239339 h 2122526"/>
              <a:gd name="connsiteX167" fmla="*/ 4074427 w 12192002"/>
              <a:gd name="connsiteY167" fmla="*/ 237895 h 2122526"/>
              <a:gd name="connsiteX168" fmla="*/ 4074546 w 12192002"/>
              <a:gd name="connsiteY168" fmla="*/ 237596 h 2122526"/>
              <a:gd name="connsiteX169" fmla="*/ 4083097 w 12192002"/>
              <a:gd name="connsiteY169" fmla="*/ 236761 h 2122526"/>
              <a:gd name="connsiteX170" fmla="*/ 4142745 w 12192002"/>
              <a:gd name="connsiteY170" fmla="*/ 210228 h 2122526"/>
              <a:gd name="connsiteX171" fmla="*/ 4191248 w 12192002"/>
              <a:gd name="connsiteY171" fmla="*/ 194363 h 2122526"/>
              <a:gd name="connsiteX172" fmla="*/ 4201744 w 12192002"/>
              <a:gd name="connsiteY172" fmla="*/ 188729 h 2122526"/>
              <a:gd name="connsiteX173" fmla="*/ 4202048 w 12192002"/>
              <a:gd name="connsiteY173" fmla="*/ 187470 h 2122526"/>
              <a:gd name="connsiteX174" fmla="*/ 4248116 w 12192002"/>
              <a:gd name="connsiteY174" fmla="*/ 184675 h 2122526"/>
              <a:gd name="connsiteX175" fmla="*/ 4276141 w 12192002"/>
              <a:gd name="connsiteY175" fmla="*/ 186999 h 2122526"/>
              <a:gd name="connsiteX176" fmla="*/ 4290062 w 12192002"/>
              <a:gd name="connsiteY176" fmla="*/ 186753 h 2122526"/>
              <a:gd name="connsiteX177" fmla="*/ 4295143 w 12192002"/>
              <a:gd name="connsiteY177" fmla="*/ 189670 h 2122526"/>
              <a:gd name="connsiteX178" fmla="*/ 4315108 w 12192002"/>
              <a:gd name="connsiteY178" fmla="*/ 187791 h 2122526"/>
              <a:gd name="connsiteX179" fmla="*/ 4316965 w 12192002"/>
              <a:gd name="connsiteY179" fmla="*/ 186450 h 2122526"/>
              <a:gd name="connsiteX180" fmla="*/ 4362875 w 12192002"/>
              <a:gd name="connsiteY180" fmla="*/ 193065 h 2122526"/>
              <a:gd name="connsiteX181" fmla="*/ 4428542 w 12192002"/>
              <a:gd name="connsiteY181" fmla="*/ 191719 h 2122526"/>
              <a:gd name="connsiteX182" fmla="*/ 4515813 w 12192002"/>
              <a:gd name="connsiteY182" fmla="*/ 181068 h 2122526"/>
              <a:gd name="connsiteX183" fmla="*/ 4715526 w 12192002"/>
              <a:gd name="connsiteY183" fmla="*/ 171166 h 2122526"/>
              <a:gd name="connsiteX184" fmla="*/ 4762447 w 12192002"/>
              <a:gd name="connsiteY184" fmla="*/ 162678 h 2122526"/>
              <a:gd name="connsiteX185" fmla="*/ 4840439 w 12192002"/>
              <a:gd name="connsiteY185" fmla="*/ 134910 h 2122526"/>
              <a:gd name="connsiteX186" fmla="*/ 5011513 w 12192002"/>
              <a:gd name="connsiteY186" fmla="*/ 110893 h 2122526"/>
              <a:gd name="connsiteX187" fmla="*/ 5065790 w 12192002"/>
              <a:gd name="connsiteY187" fmla="*/ 94512 h 2122526"/>
              <a:gd name="connsiteX188" fmla="*/ 5121659 w 12192002"/>
              <a:gd name="connsiteY188" fmla="*/ 101083 h 2122526"/>
              <a:gd name="connsiteX189" fmla="*/ 5139595 w 12192002"/>
              <a:gd name="connsiteY189" fmla="*/ 90230 h 2122526"/>
              <a:gd name="connsiteX190" fmla="*/ 5142598 w 12192002"/>
              <a:gd name="connsiteY190" fmla="*/ 88129 h 2122526"/>
              <a:gd name="connsiteX191" fmla="*/ 5156554 w 12192002"/>
              <a:gd name="connsiteY191" fmla="*/ 84729 h 2122526"/>
              <a:gd name="connsiteX192" fmla="*/ 5174660 w 12192002"/>
              <a:gd name="connsiteY192" fmla="*/ 77506 h 2122526"/>
              <a:gd name="connsiteX193" fmla="*/ 5222961 w 12192002"/>
              <a:gd name="connsiteY193" fmla="*/ 74516 h 2122526"/>
              <a:gd name="connsiteX194" fmla="*/ 5261763 w 12192002"/>
              <a:gd name="connsiteY194" fmla="*/ 63392 h 2122526"/>
              <a:gd name="connsiteX195" fmla="*/ 5381667 w 12192002"/>
              <a:gd name="connsiteY195" fmla="*/ 42975 h 2122526"/>
              <a:gd name="connsiteX196" fmla="*/ 5432760 w 12192002"/>
              <a:gd name="connsiteY196" fmla="*/ 25273 h 2122526"/>
              <a:gd name="connsiteX197" fmla="*/ 5470905 w 12192002"/>
              <a:gd name="connsiteY197" fmla="*/ 14020 h 2122526"/>
              <a:gd name="connsiteX198" fmla="*/ 5626960 w 12192002"/>
              <a:gd name="connsiteY198" fmla="*/ 0 h 2122526"/>
              <a:gd name="connsiteX0" fmla="*/ 5626960 w 12192002"/>
              <a:gd name="connsiteY0" fmla="*/ 0 h 2122526"/>
              <a:gd name="connsiteX1" fmla="*/ 5758918 w 12192002"/>
              <a:gd name="connsiteY1" fmla="*/ 1023 h 2122526"/>
              <a:gd name="connsiteX2" fmla="*/ 5957375 w 12192002"/>
              <a:gd name="connsiteY2" fmla="*/ 16715 h 2122526"/>
              <a:gd name="connsiteX3" fmla="*/ 6010090 w 12192002"/>
              <a:gd name="connsiteY3" fmla="*/ 20359 h 2122526"/>
              <a:gd name="connsiteX4" fmla="*/ 6041282 w 12192002"/>
              <a:gd name="connsiteY4" fmla="*/ 15266 h 2122526"/>
              <a:gd name="connsiteX5" fmla="*/ 6048637 w 12192002"/>
              <a:gd name="connsiteY5" fmla="*/ 6917 h 2122526"/>
              <a:gd name="connsiteX6" fmla="*/ 6068529 w 12192002"/>
              <a:gd name="connsiteY6" fmla="*/ 7600 h 2122526"/>
              <a:gd name="connsiteX7" fmla="*/ 6073847 w 12192002"/>
              <a:gd name="connsiteY7" fmla="*/ 6063 h 2122526"/>
              <a:gd name="connsiteX8" fmla="*/ 6168673 w 12192002"/>
              <a:gd name="connsiteY8" fmla="*/ 26525 h 2122526"/>
              <a:gd name="connsiteX9" fmla="*/ 6317559 w 12192002"/>
              <a:gd name="connsiteY9" fmla="*/ 28612 h 2122526"/>
              <a:gd name="connsiteX10" fmla="*/ 6549454 w 12192002"/>
              <a:gd name="connsiteY10" fmla="*/ 75412 h 2122526"/>
              <a:gd name="connsiteX11" fmla="*/ 6708221 w 12192002"/>
              <a:gd name="connsiteY11" fmla="*/ 104188 h 2122526"/>
              <a:gd name="connsiteX12" fmla="*/ 6904145 w 12192002"/>
              <a:gd name="connsiteY12" fmla="*/ 132143 h 2122526"/>
              <a:gd name="connsiteX13" fmla="*/ 7018495 w 12192002"/>
              <a:gd name="connsiteY13" fmla="*/ 161649 h 2122526"/>
              <a:gd name="connsiteX14" fmla="*/ 7096987 w 12192002"/>
              <a:gd name="connsiteY14" fmla="*/ 161275 h 2122526"/>
              <a:gd name="connsiteX15" fmla="*/ 7170807 w 12192002"/>
              <a:gd name="connsiteY15" fmla="*/ 173503 h 2122526"/>
              <a:gd name="connsiteX16" fmla="*/ 7197003 w 12192002"/>
              <a:gd name="connsiteY16" fmla="*/ 178151 h 2122526"/>
              <a:gd name="connsiteX17" fmla="*/ 7201101 w 12192002"/>
              <a:gd name="connsiteY17" fmla="*/ 183509 h 2122526"/>
              <a:gd name="connsiteX18" fmla="*/ 7218559 w 12192002"/>
              <a:gd name="connsiteY18" fmla="*/ 188059 h 2122526"/>
              <a:gd name="connsiteX19" fmla="*/ 7310852 w 12192002"/>
              <a:gd name="connsiteY19" fmla="*/ 213308 h 2122526"/>
              <a:gd name="connsiteX20" fmla="*/ 7312179 w 12192002"/>
              <a:gd name="connsiteY20" fmla="*/ 211866 h 2122526"/>
              <a:gd name="connsiteX21" fmla="*/ 7405390 w 12192002"/>
              <a:gd name="connsiteY21" fmla="*/ 202271 h 2122526"/>
              <a:gd name="connsiteX22" fmla="*/ 7495794 w 12192002"/>
              <a:gd name="connsiteY22" fmla="*/ 194166 h 2122526"/>
              <a:gd name="connsiteX23" fmla="*/ 7507039 w 12192002"/>
              <a:gd name="connsiteY23" fmla="*/ 196118 h 2122526"/>
              <a:gd name="connsiteX24" fmla="*/ 7507411 w 12192002"/>
              <a:gd name="connsiteY24" fmla="*/ 195791 h 2122526"/>
              <a:gd name="connsiteX25" fmla="*/ 7519570 w 12192002"/>
              <a:gd name="connsiteY25" fmla="*/ 197126 h 2122526"/>
              <a:gd name="connsiteX26" fmla="*/ 7527542 w 12192002"/>
              <a:gd name="connsiteY26" fmla="*/ 199679 h 2122526"/>
              <a:gd name="connsiteX27" fmla="*/ 7614346 w 12192002"/>
              <a:gd name="connsiteY27" fmla="*/ 205507 h 2122526"/>
              <a:gd name="connsiteX28" fmla="*/ 7718744 w 12192002"/>
              <a:gd name="connsiteY28" fmla="*/ 202036 h 2122526"/>
              <a:gd name="connsiteX29" fmla="*/ 7905407 w 12192002"/>
              <a:gd name="connsiteY29" fmla="*/ 227751 h 2122526"/>
              <a:gd name="connsiteX30" fmla="*/ 8090271 w 12192002"/>
              <a:gd name="connsiteY30" fmla="*/ 269724 h 2122526"/>
              <a:gd name="connsiteX31" fmla="*/ 8245834 w 12192002"/>
              <a:gd name="connsiteY31" fmla="*/ 315885 h 2122526"/>
              <a:gd name="connsiteX32" fmla="*/ 8252033 w 12192002"/>
              <a:gd name="connsiteY32" fmla="*/ 328877 h 2122526"/>
              <a:gd name="connsiteX33" fmla="*/ 8263376 w 12192002"/>
              <a:gd name="connsiteY33" fmla="*/ 338720 h 2122526"/>
              <a:gd name="connsiteX34" fmla="*/ 8266075 w 12192002"/>
              <a:gd name="connsiteY34" fmla="*/ 338490 h 2122526"/>
              <a:gd name="connsiteX35" fmla="*/ 8283149 w 12192002"/>
              <a:gd name="connsiteY35" fmla="*/ 345665 h 2122526"/>
              <a:gd name="connsiteX36" fmla="*/ 8284276 w 12192002"/>
              <a:gd name="connsiteY36" fmla="*/ 350108 h 2122526"/>
              <a:gd name="connsiteX37" fmla="*/ 8295173 w 12192002"/>
              <a:gd name="connsiteY37" fmla="*/ 355931 h 2122526"/>
              <a:gd name="connsiteX38" fmla="*/ 8314432 w 12192002"/>
              <a:gd name="connsiteY38" fmla="*/ 369826 h 2122526"/>
              <a:gd name="connsiteX39" fmla="*/ 8320104 w 12192002"/>
              <a:gd name="connsiteY39" fmla="*/ 370152 h 2122526"/>
              <a:gd name="connsiteX40" fmla="*/ 8352372 w 12192002"/>
              <a:gd name="connsiteY40" fmla="*/ 387570 h 2122526"/>
              <a:gd name="connsiteX41" fmla="*/ 8353799 w 12192002"/>
              <a:gd name="connsiteY41" fmla="*/ 386730 h 2122526"/>
              <a:gd name="connsiteX42" fmla="*/ 8367182 w 12192002"/>
              <a:gd name="connsiteY42" fmla="*/ 386924 h 2122526"/>
              <a:gd name="connsiteX43" fmla="*/ 8490249 w 12192002"/>
              <a:gd name="connsiteY43" fmla="*/ 400966 h 2122526"/>
              <a:gd name="connsiteX44" fmla="*/ 8497594 w 12192002"/>
              <a:gd name="connsiteY44" fmla="*/ 404016 h 2122526"/>
              <a:gd name="connsiteX45" fmla="*/ 8497968 w 12192002"/>
              <a:gd name="connsiteY45" fmla="*/ 403837 h 2122526"/>
              <a:gd name="connsiteX46" fmla="*/ 8506167 w 12192002"/>
              <a:gd name="connsiteY46" fmla="*/ 406575 h 2122526"/>
              <a:gd name="connsiteX47" fmla="*/ 8510983 w 12192002"/>
              <a:gd name="connsiteY47" fmla="*/ 409576 h 2122526"/>
              <a:gd name="connsiteX48" fmla="*/ 8525230 w 12192002"/>
              <a:gd name="connsiteY48" fmla="*/ 415491 h 2122526"/>
              <a:gd name="connsiteX49" fmla="*/ 8596071 w 12192002"/>
              <a:gd name="connsiteY49" fmla="*/ 400649 h 2122526"/>
              <a:gd name="connsiteX50" fmla="*/ 8707847 w 12192002"/>
              <a:gd name="connsiteY50" fmla="*/ 409221 h 2122526"/>
              <a:gd name="connsiteX51" fmla="*/ 8752444 w 12192002"/>
              <a:gd name="connsiteY51" fmla="*/ 411322 h 2122526"/>
              <a:gd name="connsiteX52" fmla="*/ 8928988 w 12192002"/>
              <a:gd name="connsiteY52" fmla="*/ 430554 h 2122526"/>
              <a:gd name="connsiteX53" fmla="*/ 8963048 w 12192002"/>
              <a:gd name="connsiteY53" fmla="*/ 427366 h 2122526"/>
              <a:gd name="connsiteX54" fmla="*/ 8968011 w 12192002"/>
              <a:gd name="connsiteY54" fmla="*/ 425141 h 2122526"/>
              <a:gd name="connsiteX55" fmla="*/ 8974337 w 12192002"/>
              <a:gd name="connsiteY55" fmla="*/ 424441 h 2122526"/>
              <a:gd name="connsiteX56" fmla="*/ 8990394 w 12192002"/>
              <a:gd name="connsiteY56" fmla="*/ 427667 h 2122526"/>
              <a:gd name="connsiteX57" fmla="*/ 8996232 w 12192002"/>
              <a:gd name="connsiteY57" fmla="*/ 429728 h 2122526"/>
              <a:gd name="connsiteX58" fmla="*/ 9005201 w 12192002"/>
              <a:gd name="connsiteY58" fmla="*/ 430939 h 2122526"/>
              <a:gd name="connsiteX59" fmla="*/ 9005486 w 12192002"/>
              <a:gd name="connsiteY59" fmla="*/ 430699 h 2122526"/>
              <a:gd name="connsiteX60" fmla="*/ 9053453 w 12192002"/>
              <a:gd name="connsiteY60" fmla="*/ 433984 h 2122526"/>
              <a:gd name="connsiteX61" fmla="*/ 9113812 w 12192002"/>
              <a:gd name="connsiteY61" fmla="*/ 425670 h 2122526"/>
              <a:gd name="connsiteX62" fmla="*/ 9137318 w 12192002"/>
              <a:gd name="connsiteY62" fmla="*/ 424304 h 2122526"/>
              <a:gd name="connsiteX63" fmla="*/ 9150210 w 12192002"/>
              <a:gd name="connsiteY63" fmla="*/ 422135 h 2122526"/>
              <a:gd name="connsiteX64" fmla="*/ 9151232 w 12192002"/>
              <a:gd name="connsiteY64" fmla="*/ 421070 h 2122526"/>
              <a:gd name="connsiteX65" fmla="*/ 9189246 w 12192002"/>
              <a:gd name="connsiteY65" fmla="*/ 432272 h 2122526"/>
              <a:gd name="connsiteX66" fmla="*/ 9194810 w 12192002"/>
              <a:gd name="connsiteY66" fmla="*/ 441511 h 2122526"/>
              <a:gd name="connsiteX67" fmla="*/ 9231370 w 12192002"/>
              <a:gd name="connsiteY67" fmla="*/ 451590 h 2122526"/>
              <a:gd name="connsiteX68" fmla="*/ 9343052 w 12192002"/>
              <a:gd name="connsiteY68" fmla="*/ 503495 h 2122526"/>
              <a:gd name="connsiteX69" fmla="*/ 9584507 w 12192002"/>
              <a:gd name="connsiteY69" fmla="*/ 549197 h 2122526"/>
              <a:gd name="connsiteX70" fmla="*/ 9728309 w 12192002"/>
              <a:gd name="connsiteY70" fmla="*/ 560617 h 2122526"/>
              <a:gd name="connsiteX71" fmla="*/ 9847792 w 12192002"/>
              <a:gd name="connsiteY71" fmla="*/ 580824 h 2122526"/>
              <a:gd name="connsiteX72" fmla="*/ 9960019 w 12192002"/>
              <a:gd name="connsiteY72" fmla="*/ 587592 h 2122526"/>
              <a:gd name="connsiteX73" fmla="*/ 10039240 w 12192002"/>
              <a:gd name="connsiteY73" fmla="*/ 603107 h 2122526"/>
              <a:gd name="connsiteX74" fmla="*/ 10082169 w 12192002"/>
              <a:gd name="connsiteY74" fmla="*/ 601443 h 2122526"/>
              <a:gd name="connsiteX75" fmla="*/ 10126500 w 12192002"/>
              <a:gd name="connsiteY75" fmla="*/ 603538 h 2122526"/>
              <a:gd name="connsiteX76" fmla="*/ 10261101 w 12192002"/>
              <a:gd name="connsiteY76" fmla="*/ 615053 h 2122526"/>
              <a:gd name="connsiteX77" fmla="*/ 10336855 w 12192002"/>
              <a:gd name="connsiteY77" fmla="*/ 624804 h 2122526"/>
              <a:gd name="connsiteX78" fmla="*/ 10383868 w 12192002"/>
              <a:gd name="connsiteY78" fmla="*/ 625415 h 2122526"/>
              <a:gd name="connsiteX79" fmla="*/ 10445984 w 12192002"/>
              <a:gd name="connsiteY79" fmla="*/ 629262 h 2122526"/>
              <a:gd name="connsiteX80" fmla="*/ 10519280 w 12192002"/>
              <a:gd name="connsiteY80" fmla="*/ 631320 h 2122526"/>
              <a:gd name="connsiteX81" fmla="*/ 10644619 w 12192002"/>
              <a:gd name="connsiteY81" fmla="*/ 651566 h 2122526"/>
              <a:gd name="connsiteX82" fmla="*/ 10857724 w 12192002"/>
              <a:gd name="connsiteY82" fmla="*/ 712684 h 2122526"/>
              <a:gd name="connsiteX83" fmla="*/ 10951063 w 12192002"/>
              <a:gd name="connsiteY83" fmla="*/ 725767 h 2122526"/>
              <a:gd name="connsiteX84" fmla="*/ 11030956 w 12192002"/>
              <a:gd name="connsiteY84" fmla="*/ 721011 h 2122526"/>
              <a:gd name="connsiteX85" fmla="*/ 11085938 w 12192002"/>
              <a:gd name="connsiteY85" fmla="*/ 723892 h 2122526"/>
              <a:gd name="connsiteX86" fmla="*/ 11143411 w 12192002"/>
              <a:gd name="connsiteY86" fmla="*/ 733141 h 2122526"/>
              <a:gd name="connsiteX87" fmla="*/ 11195087 w 12192002"/>
              <a:gd name="connsiteY87" fmla="*/ 732494 h 2122526"/>
              <a:gd name="connsiteX88" fmla="*/ 11273972 w 12192002"/>
              <a:gd name="connsiteY88" fmla="*/ 729660 h 2122526"/>
              <a:gd name="connsiteX89" fmla="*/ 11369715 w 12192002"/>
              <a:gd name="connsiteY89" fmla="*/ 813181 h 2122526"/>
              <a:gd name="connsiteX90" fmla="*/ 11462695 w 12192002"/>
              <a:gd name="connsiteY90" fmla="*/ 874654 h 2122526"/>
              <a:gd name="connsiteX91" fmla="*/ 11516473 w 12192002"/>
              <a:gd name="connsiteY91" fmla="*/ 928206 h 2122526"/>
              <a:gd name="connsiteX92" fmla="*/ 11585369 w 12192002"/>
              <a:gd name="connsiteY92" fmla="*/ 1004898 h 2122526"/>
              <a:gd name="connsiteX93" fmla="*/ 11744187 w 12192002"/>
              <a:gd name="connsiteY93" fmla="*/ 1047864 h 2122526"/>
              <a:gd name="connsiteX94" fmla="*/ 11854857 w 12192002"/>
              <a:gd name="connsiteY94" fmla="*/ 1112485 h 2122526"/>
              <a:gd name="connsiteX95" fmla="*/ 11925839 w 12192002"/>
              <a:gd name="connsiteY95" fmla="*/ 1110203 h 2122526"/>
              <a:gd name="connsiteX96" fmla="*/ 12080164 w 12192002"/>
              <a:gd name="connsiteY96" fmla="*/ 1090885 h 2122526"/>
              <a:gd name="connsiteX97" fmla="*/ 12140863 w 12192002"/>
              <a:gd name="connsiteY97" fmla="*/ 1035036 h 2122526"/>
              <a:gd name="connsiteX98" fmla="*/ 12192002 w 12192002"/>
              <a:gd name="connsiteY98" fmla="*/ 1015838 h 2122526"/>
              <a:gd name="connsiteX99" fmla="*/ 12192002 w 12192002"/>
              <a:gd name="connsiteY99" fmla="*/ 1955549 h 2122526"/>
              <a:gd name="connsiteX100" fmla="*/ 12192000 w 12192002"/>
              <a:gd name="connsiteY100" fmla="*/ 1955549 h 2122526"/>
              <a:gd name="connsiteX101" fmla="*/ 12192000 w 12192002"/>
              <a:gd name="connsiteY101" fmla="*/ 2122526 h 2122526"/>
              <a:gd name="connsiteX102" fmla="*/ 0 w 12192002"/>
              <a:gd name="connsiteY102" fmla="*/ 2122526 h 2122526"/>
              <a:gd name="connsiteX103" fmla="*/ 0 w 12192002"/>
              <a:gd name="connsiteY103" fmla="*/ 1348327 h 2122526"/>
              <a:gd name="connsiteX104" fmla="*/ 2 w 12192002"/>
              <a:gd name="connsiteY104" fmla="*/ 1348327 h 2122526"/>
              <a:gd name="connsiteX105" fmla="*/ 2 w 12192002"/>
              <a:gd name="connsiteY105" fmla="*/ 592017 h 2122526"/>
              <a:gd name="connsiteX106" fmla="*/ 15526 w 12192002"/>
              <a:gd name="connsiteY106" fmla="*/ 586548 h 2122526"/>
              <a:gd name="connsiteX107" fmla="*/ 118381 w 12192002"/>
              <a:gd name="connsiteY107" fmla="*/ 583692 h 2122526"/>
              <a:gd name="connsiteX108" fmla="*/ 292435 w 12192002"/>
              <a:gd name="connsiteY108" fmla="*/ 531887 h 2122526"/>
              <a:gd name="connsiteX109" fmla="*/ 404015 w 12192002"/>
              <a:gd name="connsiteY109" fmla="*/ 511191 h 2122526"/>
              <a:gd name="connsiteX110" fmla="*/ 445099 w 12192002"/>
              <a:gd name="connsiteY110" fmla="*/ 505368 h 2122526"/>
              <a:gd name="connsiteX111" fmla="*/ 571717 w 12192002"/>
              <a:gd name="connsiteY111" fmla="*/ 467338 h 2122526"/>
              <a:gd name="connsiteX112" fmla="*/ 578535 w 12192002"/>
              <a:gd name="connsiteY112" fmla="*/ 467527 h 2122526"/>
              <a:gd name="connsiteX113" fmla="*/ 596792 w 12192002"/>
              <a:gd name="connsiteY113" fmla="*/ 464875 h 2122526"/>
              <a:gd name="connsiteX114" fmla="*/ 708875 w 12192002"/>
              <a:gd name="connsiteY114" fmla="*/ 422017 h 2122526"/>
              <a:gd name="connsiteX115" fmla="*/ 719742 w 12192002"/>
              <a:gd name="connsiteY115" fmla="*/ 416340 h 2122526"/>
              <a:gd name="connsiteX116" fmla="*/ 720047 w 12192002"/>
              <a:gd name="connsiteY116" fmla="*/ 415078 h 2122526"/>
              <a:gd name="connsiteX117" fmla="*/ 763053 w 12192002"/>
              <a:gd name="connsiteY117" fmla="*/ 414307 h 2122526"/>
              <a:gd name="connsiteX118" fmla="*/ 767901 w 12192002"/>
              <a:gd name="connsiteY118" fmla="*/ 412086 h 2122526"/>
              <a:gd name="connsiteX119" fmla="*/ 797041 w 12192002"/>
              <a:gd name="connsiteY119" fmla="*/ 414293 h 2122526"/>
              <a:gd name="connsiteX120" fmla="*/ 811506 w 12192002"/>
              <a:gd name="connsiteY120" fmla="*/ 413988 h 2122526"/>
              <a:gd name="connsiteX121" fmla="*/ 816809 w 12192002"/>
              <a:gd name="connsiteY121" fmla="*/ 416882 h 2122526"/>
              <a:gd name="connsiteX122" fmla="*/ 837540 w 12192002"/>
              <a:gd name="connsiteY122" fmla="*/ 414918 h 2122526"/>
              <a:gd name="connsiteX123" fmla="*/ 858269 w 12192002"/>
              <a:gd name="connsiteY123" fmla="*/ 416131 h 2122526"/>
              <a:gd name="connsiteX124" fmla="*/ 948732 w 12192002"/>
              <a:gd name="connsiteY124" fmla="*/ 404293 h 2122526"/>
              <a:gd name="connsiteX125" fmla="*/ 1149979 w 12192002"/>
              <a:gd name="connsiteY125" fmla="*/ 406698 h 2122526"/>
              <a:gd name="connsiteX126" fmla="*/ 1496110 w 12192002"/>
              <a:gd name="connsiteY126" fmla="*/ 357263 h 2122526"/>
              <a:gd name="connsiteX127" fmla="*/ 1608669 w 12192002"/>
              <a:gd name="connsiteY127" fmla="*/ 331673 h 2122526"/>
              <a:gd name="connsiteX128" fmla="*/ 1675071 w 12192002"/>
              <a:gd name="connsiteY128" fmla="*/ 324776 h 2122526"/>
              <a:gd name="connsiteX129" fmla="*/ 1738204 w 12192002"/>
              <a:gd name="connsiteY129" fmla="*/ 308427 h 2122526"/>
              <a:gd name="connsiteX130" fmla="*/ 1786655 w 12192002"/>
              <a:gd name="connsiteY130" fmla="*/ 303376 h 2122526"/>
              <a:gd name="connsiteX131" fmla="*/ 1873080 w 12192002"/>
              <a:gd name="connsiteY131" fmla="*/ 330998 h 2122526"/>
              <a:gd name="connsiteX132" fmla="*/ 1921650 w 12192002"/>
              <a:gd name="connsiteY132" fmla="*/ 332593 h 2122526"/>
              <a:gd name="connsiteX133" fmla="*/ 1928172 w 12192002"/>
              <a:gd name="connsiteY133" fmla="*/ 327762 h 2122526"/>
              <a:gd name="connsiteX134" fmla="*/ 1997356 w 12192002"/>
              <a:gd name="connsiteY134" fmla="*/ 349707 h 2122526"/>
              <a:gd name="connsiteX135" fmla="*/ 2094665 w 12192002"/>
              <a:gd name="connsiteY135" fmla="*/ 341687 h 2122526"/>
              <a:gd name="connsiteX136" fmla="*/ 2208578 w 12192002"/>
              <a:gd name="connsiteY136" fmla="*/ 324976 h 2122526"/>
              <a:gd name="connsiteX137" fmla="*/ 2315112 w 12192002"/>
              <a:gd name="connsiteY137" fmla="*/ 319743 h 2122526"/>
              <a:gd name="connsiteX138" fmla="*/ 2443255 w 12192002"/>
              <a:gd name="connsiteY138" fmla="*/ 328210 h 2122526"/>
              <a:gd name="connsiteX139" fmla="*/ 2568028 w 12192002"/>
              <a:gd name="connsiteY139" fmla="*/ 342111 h 2122526"/>
              <a:gd name="connsiteX140" fmla="*/ 2646527 w 12192002"/>
              <a:gd name="connsiteY140" fmla="*/ 315870 h 2122526"/>
              <a:gd name="connsiteX141" fmla="*/ 2781569 w 12192002"/>
              <a:gd name="connsiteY141" fmla="*/ 326406 h 2122526"/>
              <a:gd name="connsiteX142" fmla="*/ 3030291 w 12192002"/>
              <a:gd name="connsiteY142" fmla="*/ 348227 h 2122526"/>
              <a:gd name="connsiteX143" fmla="*/ 3142556 w 12192002"/>
              <a:gd name="connsiteY143" fmla="*/ 350870 h 2122526"/>
              <a:gd name="connsiteX144" fmla="*/ 3262356 w 12192002"/>
              <a:gd name="connsiteY144" fmla="*/ 358645 h 2122526"/>
              <a:gd name="connsiteX145" fmla="*/ 3341698 w 12192002"/>
              <a:gd name="connsiteY145" fmla="*/ 364522 h 2122526"/>
              <a:gd name="connsiteX146" fmla="*/ 3344026 w 12192002"/>
              <a:gd name="connsiteY146" fmla="*/ 363547 h 2122526"/>
              <a:gd name="connsiteX147" fmla="*/ 3363888 w 12192002"/>
              <a:gd name="connsiteY147" fmla="*/ 365229 h 2122526"/>
              <a:gd name="connsiteX148" fmla="*/ 3400728 w 12192002"/>
              <a:gd name="connsiteY148" fmla="*/ 382181 h 2122526"/>
              <a:gd name="connsiteX149" fmla="*/ 3473223 w 12192002"/>
              <a:gd name="connsiteY149" fmla="*/ 370133 h 2122526"/>
              <a:gd name="connsiteX150" fmla="*/ 3536135 w 12192002"/>
              <a:gd name="connsiteY150" fmla="*/ 366472 h 2122526"/>
              <a:gd name="connsiteX151" fmla="*/ 3585978 w 12192002"/>
              <a:gd name="connsiteY151" fmla="*/ 356773 h 2122526"/>
              <a:gd name="connsiteX152" fmla="*/ 3594501 w 12192002"/>
              <a:gd name="connsiteY152" fmla="*/ 357463 h 2122526"/>
              <a:gd name="connsiteX153" fmla="*/ 3594736 w 12192002"/>
              <a:gd name="connsiteY153" fmla="*/ 357194 h 2122526"/>
              <a:gd name="connsiteX154" fmla="*/ 3603855 w 12192002"/>
              <a:gd name="connsiteY154" fmla="*/ 357358 h 2122526"/>
              <a:gd name="connsiteX155" fmla="*/ 3610035 w 12192002"/>
              <a:gd name="connsiteY155" fmla="*/ 358720 h 2122526"/>
              <a:gd name="connsiteX156" fmla="*/ 3682513 w 12192002"/>
              <a:gd name="connsiteY156" fmla="*/ 326449 h 2122526"/>
              <a:gd name="connsiteX157" fmla="*/ 3789760 w 12192002"/>
              <a:gd name="connsiteY157" fmla="*/ 302526 h 2122526"/>
              <a:gd name="connsiteX158" fmla="*/ 3897275 w 12192002"/>
              <a:gd name="connsiteY158" fmla="*/ 282288 h 2122526"/>
              <a:gd name="connsiteX159" fmla="*/ 3936846 w 12192002"/>
              <a:gd name="connsiteY159" fmla="*/ 276633 h 2122526"/>
              <a:gd name="connsiteX160" fmla="*/ 4004538 w 12192002"/>
              <a:gd name="connsiteY160" fmla="*/ 259176 h 2122526"/>
              <a:gd name="connsiteX161" fmla="*/ 4033778 w 12192002"/>
              <a:gd name="connsiteY161" fmla="*/ 246608 h 2122526"/>
              <a:gd name="connsiteX162" fmla="*/ 4035363 w 12192002"/>
              <a:gd name="connsiteY162" fmla="*/ 246843 h 2122526"/>
              <a:gd name="connsiteX163" fmla="*/ 4036996 w 12192002"/>
              <a:gd name="connsiteY163" fmla="*/ 243176 h 2122526"/>
              <a:gd name="connsiteX164" fmla="*/ 4042364 w 12192002"/>
              <a:gd name="connsiteY164" fmla="*/ 240742 h 2122526"/>
              <a:gd name="connsiteX165" fmla="*/ 4058954 w 12192002"/>
              <a:gd name="connsiteY165" fmla="*/ 239121 h 2122526"/>
              <a:gd name="connsiteX166" fmla="*/ 4065510 w 12192002"/>
              <a:gd name="connsiteY166" fmla="*/ 239339 h 2122526"/>
              <a:gd name="connsiteX167" fmla="*/ 4074427 w 12192002"/>
              <a:gd name="connsiteY167" fmla="*/ 237895 h 2122526"/>
              <a:gd name="connsiteX168" fmla="*/ 4074546 w 12192002"/>
              <a:gd name="connsiteY168" fmla="*/ 237596 h 2122526"/>
              <a:gd name="connsiteX169" fmla="*/ 4083097 w 12192002"/>
              <a:gd name="connsiteY169" fmla="*/ 236761 h 2122526"/>
              <a:gd name="connsiteX170" fmla="*/ 4142745 w 12192002"/>
              <a:gd name="connsiteY170" fmla="*/ 210228 h 2122526"/>
              <a:gd name="connsiteX171" fmla="*/ 4191248 w 12192002"/>
              <a:gd name="connsiteY171" fmla="*/ 194363 h 2122526"/>
              <a:gd name="connsiteX172" fmla="*/ 4201744 w 12192002"/>
              <a:gd name="connsiteY172" fmla="*/ 188729 h 2122526"/>
              <a:gd name="connsiteX173" fmla="*/ 4202048 w 12192002"/>
              <a:gd name="connsiteY173" fmla="*/ 187470 h 2122526"/>
              <a:gd name="connsiteX174" fmla="*/ 4248116 w 12192002"/>
              <a:gd name="connsiteY174" fmla="*/ 184675 h 2122526"/>
              <a:gd name="connsiteX175" fmla="*/ 4276141 w 12192002"/>
              <a:gd name="connsiteY175" fmla="*/ 186999 h 2122526"/>
              <a:gd name="connsiteX176" fmla="*/ 4290062 w 12192002"/>
              <a:gd name="connsiteY176" fmla="*/ 186753 h 2122526"/>
              <a:gd name="connsiteX177" fmla="*/ 4295143 w 12192002"/>
              <a:gd name="connsiteY177" fmla="*/ 189670 h 2122526"/>
              <a:gd name="connsiteX178" fmla="*/ 4315108 w 12192002"/>
              <a:gd name="connsiteY178" fmla="*/ 187791 h 2122526"/>
              <a:gd name="connsiteX179" fmla="*/ 4316965 w 12192002"/>
              <a:gd name="connsiteY179" fmla="*/ 186450 h 2122526"/>
              <a:gd name="connsiteX180" fmla="*/ 4362875 w 12192002"/>
              <a:gd name="connsiteY180" fmla="*/ 193065 h 2122526"/>
              <a:gd name="connsiteX181" fmla="*/ 4428542 w 12192002"/>
              <a:gd name="connsiteY181" fmla="*/ 191719 h 2122526"/>
              <a:gd name="connsiteX182" fmla="*/ 4515813 w 12192002"/>
              <a:gd name="connsiteY182" fmla="*/ 181068 h 2122526"/>
              <a:gd name="connsiteX183" fmla="*/ 4715526 w 12192002"/>
              <a:gd name="connsiteY183" fmla="*/ 171166 h 2122526"/>
              <a:gd name="connsiteX184" fmla="*/ 4762447 w 12192002"/>
              <a:gd name="connsiteY184" fmla="*/ 162678 h 2122526"/>
              <a:gd name="connsiteX185" fmla="*/ 4840439 w 12192002"/>
              <a:gd name="connsiteY185" fmla="*/ 134910 h 2122526"/>
              <a:gd name="connsiteX186" fmla="*/ 5011513 w 12192002"/>
              <a:gd name="connsiteY186" fmla="*/ 110893 h 2122526"/>
              <a:gd name="connsiteX187" fmla="*/ 5065790 w 12192002"/>
              <a:gd name="connsiteY187" fmla="*/ 94512 h 2122526"/>
              <a:gd name="connsiteX188" fmla="*/ 5121659 w 12192002"/>
              <a:gd name="connsiteY188" fmla="*/ 101083 h 2122526"/>
              <a:gd name="connsiteX189" fmla="*/ 5139595 w 12192002"/>
              <a:gd name="connsiteY189" fmla="*/ 90230 h 2122526"/>
              <a:gd name="connsiteX190" fmla="*/ 5142598 w 12192002"/>
              <a:gd name="connsiteY190" fmla="*/ 88129 h 2122526"/>
              <a:gd name="connsiteX191" fmla="*/ 5156554 w 12192002"/>
              <a:gd name="connsiteY191" fmla="*/ 84729 h 2122526"/>
              <a:gd name="connsiteX192" fmla="*/ 5174660 w 12192002"/>
              <a:gd name="connsiteY192" fmla="*/ 77506 h 2122526"/>
              <a:gd name="connsiteX193" fmla="*/ 5222961 w 12192002"/>
              <a:gd name="connsiteY193" fmla="*/ 74516 h 2122526"/>
              <a:gd name="connsiteX194" fmla="*/ 5261763 w 12192002"/>
              <a:gd name="connsiteY194" fmla="*/ 63392 h 2122526"/>
              <a:gd name="connsiteX195" fmla="*/ 5381667 w 12192002"/>
              <a:gd name="connsiteY195" fmla="*/ 42975 h 2122526"/>
              <a:gd name="connsiteX196" fmla="*/ 5432760 w 12192002"/>
              <a:gd name="connsiteY196" fmla="*/ 25273 h 2122526"/>
              <a:gd name="connsiteX197" fmla="*/ 5470905 w 12192002"/>
              <a:gd name="connsiteY197" fmla="*/ 14020 h 2122526"/>
              <a:gd name="connsiteX198" fmla="*/ 5626960 w 12192002"/>
              <a:gd name="connsiteY198" fmla="*/ 0 h 2122526"/>
              <a:gd name="connsiteX0" fmla="*/ 5626960 w 12192002"/>
              <a:gd name="connsiteY0" fmla="*/ 0 h 2122526"/>
              <a:gd name="connsiteX1" fmla="*/ 5758918 w 12192002"/>
              <a:gd name="connsiteY1" fmla="*/ 1023 h 2122526"/>
              <a:gd name="connsiteX2" fmla="*/ 5957375 w 12192002"/>
              <a:gd name="connsiteY2" fmla="*/ 16715 h 2122526"/>
              <a:gd name="connsiteX3" fmla="*/ 6010090 w 12192002"/>
              <a:gd name="connsiteY3" fmla="*/ 20359 h 2122526"/>
              <a:gd name="connsiteX4" fmla="*/ 6041282 w 12192002"/>
              <a:gd name="connsiteY4" fmla="*/ 15266 h 2122526"/>
              <a:gd name="connsiteX5" fmla="*/ 6048637 w 12192002"/>
              <a:gd name="connsiteY5" fmla="*/ 6917 h 2122526"/>
              <a:gd name="connsiteX6" fmla="*/ 6068529 w 12192002"/>
              <a:gd name="connsiteY6" fmla="*/ 7600 h 2122526"/>
              <a:gd name="connsiteX7" fmla="*/ 6073847 w 12192002"/>
              <a:gd name="connsiteY7" fmla="*/ 6063 h 2122526"/>
              <a:gd name="connsiteX8" fmla="*/ 6168673 w 12192002"/>
              <a:gd name="connsiteY8" fmla="*/ 26525 h 2122526"/>
              <a:gd name="connsiteX9" fmla="*/ 6317559 w 12192002"/>
              <a:gd name="connsiteY9" fmla="*/ 28612 h 2122526"/>
              <a:gd name="connsiteX10" fmla="*/ 6549454 w 12192002"/>
              <a:gd name="connsiteY10" fmla="*/ 75412 h 2122526"/>
              <a:gd name="connsiteX11" fmla="*/ 6708221 w 12192002"/>
              <a:gd name="connsiteY11" fmla="*/ 104188 h 2122526"/>
              <a:gd name="connsiteX12" fmla="*/ 6904145 w 12192002"/>
              <a:gd name="connsiteY12" fmla="*/ 132143 h 2122526"/>
              <a:gd name="connsiteX13" fmla="*/ 7018495 w 12192002"/>
              <a:gd name="connsiteY13" fmla="*/ 161649 h 2122526"/>
              <a:gd name="connsiteX14" fmla="*/ 7096987 w 12192002"/>
              <a:gd name="connsiteY14" fmla="*/ 161275 h 2122526"/>
              <a:gd name="connsiteX15" fmla="*/ 7170807 w 12192002"/>
              <a:gd name="connsiteY15" fmla="*/ 173503 h 2122526"/>
              <a:gd name="connsiteX16" fmla="*/ 7197003 w 12192002"/>
              <a:gd name="connsiteY16" fmla="*/ 178151 h 2122526"/>
              <a:gd name="connsiteX17" fmla="*/ 7201101 w 12192002"/>
              <a:gd name="connsiteY17" fmla="*/ 183509 h 2122526"/>
              <a:gd name="connsiteX18" fmla="*/ 7218559 w 12192002"/>
              <a:gd name="connsiteY18" fmla="*/ 188059 h 2122526"/>
              <a:gd name="connsiteX19" fmla="*/ 7310852 w 12192002"/>
              <a:gd name="connsiteY19" fmla="*/ 213308 h 2122526"/>
              <a:gd name="connsiteX20" fmla="*/ 7312179 w 12192002"/>
              <a:gd name="connsiteY20" fmla="*/ 211866 h 2122526"/>
              <a:gd name="connsiteX21" fmla="*/ 7405390 w 12192002"/>
              <a:gd name="connsiteY21" fmla="*/ 202271 h 2122526"/>
              <a:gd name="connsiteX22" fmla="*/ 7495794 w 12192002"/>
              <a:gd name="connsiteY22" fmla="*/ 194166 h 2122526"/>
              <a:gd name="connsiteX23" fmla="*/ 7507039 w 12192002"/>
              <a:gd name="connsiteY23" fmla="*/ 196118 h 2122526"/>
              <a:gd name="connsiteX24" fmla="*/ 7507411 w 12192002"/>
              <a:gd name="connsiteY24" fmla="*/ 195791 h 2122526"/>
              <a:gd name="connsiteX25" fmla="*/ 7519570 w 12192002"/>
              <a:gd name="connsiteY25" fmla="*/ 197126 h 2122526"/>
              <a:gd name="connsiteX26" fmla="*/ 7527542 w 12192002"/>
              <a:gd name="connsiteY26" fmla="*/ 199679 h 2122526"/>
              <a:gd name="connsiteX27" fmla="*/ 7614346 w 12192002"/>
              <a:gd name="connsiteY27" fmla="*/ 205507 h 2122526"/>
              <a:gd name="connsiteX28" fmla="*/ 7718744 w 12192002"/>
              <a:gd name="connsiteY28" fmla="*/ 202036 h 2122526"/>
              <a:gd name="connsiteX29" fmla="*/ 7905407 w 12192002"/>
              <a:gd name="connsiteY29" fmla="*/ 227751 h 2122526"/>
              <a:gd name="connsiteX30" fmla="*/ 8090271 w 12192002"/>
              <a:gd name="connsiteY30" fmla="*/ 269724 h 2122526"/>
              <a:gd name="connsiteX31" fmla="*/ 8245834 w 12192002"/>
              <a:gd name="connsiteY31" fmla="*/ 315885 h 2122526"/>
              <a:gd name="connsiteX32" fmla="*/ 8252033 w 12192002"/>
              <a:gd name="connsiteY32" fmla="*/ 328877 h 2122526"/>
              <a:gd name="connsiteX33" fmla="*/ 8263376 w 12192002"/>
              <a:gd name="connsiteY33" fmla="*/ 338720 h 2122526"/>
              <a:gd name="connsiteX34" fmla="*/ 8266075 w 12192002"/>
              <a:gd name="connsiteY34" fmla="*/ 338490 h 2122526"/>
              <a:gd name="connsiteX35" fmla="*/ 8283149 w 12192002"/>
              <a:gd name="connsiteY35" fmla="*/ 345665 h 2122526"/>
              <a:gd name="connsiteX36" fmla="*/ 8284276 w 12192002"/>
              <a:gd name="connsiteY36" fmla="*/ 350108 h 2122526"/>
              <a:gd name="connsiteX37" fmla="*/ 8295173 w 12192002"/>
              <a:gd name="connsiteY37" fmla="*/ 355931 h 2122526"/>
              <a:gd name="connsiteX38" fmla="*/ 8314432 w 12192002"/>
              <a:gd name="connsiteY38" fmla="*/ 369826 h 2122526"/>
              <a:gd name="connsiteX39" fmla="*/ 8320104 w 12192002"/>
              <a:gd name="connsiteY39" fmla="*/ 370152 h 2122526"/>
              <a:gd name="connsiteX40" fmla="*/ 8352372 w 12192002"/>
              <a:gd name="connsiteY40" fmla="*/ 387570 h 2122526"/>
              <a:gd name="connsiteX41" fmla="*/ 8353799 w 12192002"/>
              <a:gd name="connsiteY41" fmla="*/ 386730 h 2122526"/>
              <a:gd name="connsiteX42" fmla="*/ 8367182 w 12192002"/>
              <a:gd name="connsiteY42" fmla="*/ 386924 h 2122526"/>
              <a:gd name="connsiteX43" fmla="*/ 8490249 w 12192002"/>
              <a:gd name="connsiteY43" fmla="*/ 400966 h 2122526"/>
              <a:gd name="connsiteX44" fmla="*/ 8497594 w 12192002"/>
              <a:gd name="connsiteY44" fmla="*/ 404016 h 2122526"/>
              <a:gd name="connsiteX45" fmla="*/ 8497968 w 12192002"/>
              <a:gd name="connsiteY45" fmla="*/ 403837 h 2122526"/>
              <a:gd name="connsiteX46" fmla="*/ 8506167 w 12192002"/>
              <a:gd name="connsiteY46" fmla="*/ 406575 h 2122526"/>
              <a:gd name="connsiteX47" fmla="*/ 8510983 w 12192002"/>
              <a:gd name="connsiteY47" fmla="*/ 409576 h 2122526"/>
              <a:gd name="connsiteX48" fmla="*/ 8525230 w 12192002"/>
              <a:gd name="connsiteY48" fmla="*/ 415491 h 2122526"/>
              <a:gd name="connsiteX49" fmla="*/ 8596071 w 12192002"/>
              <a:gd name="connsiteY49" fmla="*/ 400649 h 2122526"/>
              <a:gd name="connsiteX50" fmla="*/ 8707847 w 12192002"/>
              <a:gd name="connsiteY50" fmla="*/ 409221 h 2122526"/>
              <a:gd name="connsiteX51" fmla="*/ 8752444 w 12192002"/>
              <a:gd name="connsiteY51" fmla="*/ 411322 h 2122526"/>
              <a:gd name="connsiteX52" fmla="*/ 8928988 w 12192002"/>
              <a:gd name="connsiteY52" fmla="*/ 430554 h 2122526"/>
              <a:gd name="connsiteX53" fmla="*/ 8963048 w 12192002"/>
              <a:gd name="connsiteY53" fmla="*/ 427366 h 2122526"/>
              <a:gd name="connsiteX54" fmla="*/ 8968011 w 12192002"/>
              <a:gd name="connsiteY54" fmla="*/ 425141 h 2122526"/>
              <a:gd name="connsiteX55" fmla="*/ 8974337 w 12192002"/>
              <a:gd name="connsiteY55" fmla="*/ 424441 h 2122526"/>
              <a:gd name="connsiteX56" fmla="*/ 8990394 w 12192002"/>
              <a:gd name="connsiteY56" fmla="*/ 427667 h 2122526"/>
              <a:gd name="connsiteX57" fmla="*/ 8996232 w 12192002"/>
              <a:gd name="connsiteY57" fmla="*/ 429728 h 2122526"/>
              <a:gd name="connsiteX58" fmla="*/ 9005201 w 12192002"/>
              <a:gd name="connsiteY58" fmla="*/ 430939 h 2122526"/>
              <a:gd name="connsiteX59" fmla="*/ 9005486 w 12192002"/>
              <a:gd name="connsiteY59" fmla="*/ 430699 h 2122526"/>
              <a:gd name="connsiteX60" fmla="*/ 9053453 w 12192002"/>
              <a:gd name="connsiteY60" fmla="*/ 433984 h 2122526"/>
              <a:gd name="connsiteX61" fmla="*/ 9113812 w 12192002"/>
              <a:gd name="connsiteY61" fmla="*/ 425670 h 2122526"/>
              <a:gd name="connsiteX62" fmla="*/ 9137318 w 12192002"/>
              <a:gd name="connsiteY62" fmla="*/ 424304 h 2122526"/>
              <a:gd name="connsiteX63" fmla="*/ 9150210 w 12192002"/>
              <a:gd name="connsiteY63" fmla="*/ 422135 h 2122526"/>
              <a:gd name="connsiteX64" fmla="*/ 9151232 w 12192002"/>
              <a:gd name="connsiteY64" fmla="*/ 421070 h 2122526"/>
              <a:gd name="connsiteX65" fmla="*/ 9189246 w 12192002"/>
              <a:gd name="connsiteY65" fmla="*/ 432272 h 2122526"/>
              <a:gd name="connsiteX66" fmla="*/ 9194810 w 12192002"/>
              <a:gd name="connsiteY66" fmla="*/ 441511 h 2122526"/>
              <a:gd name="connsiteX67" fmla="*/ 9231370 w 12192002"/>
              <a:gd name="connsiteY67" fmla="*/ 451590 h 2122526"/>
              <a:gd name="connsiteX68" fmla="*/ 9343052 w 12192002"/>
              <a:gd name="connsiteY68" fmla="*/ 503495 h 2122526"/>
              <a:gd name="connsiteX69" fmla="*/ 9584507 w 12192002"/>
              <a:gd name="connsiteY69" fmla="*/ 549197 h 2122526"/>
              <a:gd name="connsiteX70" fmla="*/ 9728309 w 12192002"/>
              <a:gd name="connsiteY70" fmla="*/ 560617 h 2122526"/>
              <a:gd name="connsiteX71" fmla="*/ 9847792 w 12192002"/>
              <a:gd name="connsiteY71" fmla="*/ 580824 h 2122526"/>
              <a:gd name="connsiteX72" fmla="*/ 9960019 w 12192002"/>
              <a:gd name="connsiteY72" fmla="*/ 587592 h 2122526"/>
              <a:gd name="connsiteX73" fmla="*/ 10039240 w 12192002"/>
              <a:gd name="connsiteY73" fmla="*/ 603107 h 2122526"/>
              <a:gd name="connsiteX74" fmla="*/ 10082169 w 12192002"/>
              <a:gd name="connsiteY74" fmla="*/ 601443 h 2122526"/>
              <a:gd name="connsiteX75" fmla="*/ 10126500 w 12192002"/>
              <a:gd name="connsiteY75" fmla="*/ 603538 h 2122526"/>
              <a:gd name="connsiteX76" fmla="*/ 10261101 w 12192002"/>
              <a:gd name="connsiteY76" fmla="*/ 615053 h 2122526"/>
              <a:gd name="connsiteX77" fmla="*/ 10336855 w 12192002"/>
              <a:gd name="connsiteY77" fmla="*/ 624804 h 2122526"/>
              <a:gd name="connsiteX78" fmla="*/ 10383868 w 12192002"/>
              <a:gd name="connsiteY78" fmla="*/ 625415 h 2122526"/>
              <a:gd name="connsiteX79" fmla="*/ 10445984 w 12192002"/>
              <a:gd name="connsiteY79" fmla="*/ 629262 h 2122526"/>
              <a:gd name="connsiteX80" fmla="*/ 10519280 w 12192002"/>
              <a:gd name="connsiteY80" fmla="*/ 631320 h 2122526"/>
              <a:gd name="connsiteX81" fmla="*/ 10644619 w 12192002"/>
              <a:gd name="connsiteY81" fmla="*/ 651566 h 2122526"/>
              <a:gd name="connsiteX82" fmla="*/ 10857724 w 12192002"/>
              <a:gd name="connsiteY82" fmla="*/ 712684 h 2122526"/>
              <a:gd name="connsiteX83" fmla="*/ 10951063 w 12192002"/>
              <a:gd name="connsiteY83" fmla="*/ 725767 h 2122526"/>
              <a:gd name="connsiteX84" fmla="*/ 11030956 w 12192002"/>
              <a:gd name="connsiteY84" fmla="*/ 721011 h 2122526"/>
              <a:gd name="connsiteX85" fmla="*/ 11085938 w 12192002"/>
              <a:gd name="connsiteY85" fmla="*/ 723892 h 2122526"/>
              <a:gd name="connsiteX86" fmla="*/ 11143411 w 12192002"/>
              <a:gd name="connsiteY86" fmla="*/ 733141 h 2122526"/>
              <a:gd name="connsiteX87" fmla="*/ 11195087 w 12192002"/>
              <a:gd name="connsiteY87" fmla="*/ 732494 h 2122526"/>
              <a:gd name="connsiteX88" fmla="*/ 11273972 w 12192002"/>
              <a:gd name="connsiteY88" fmla="*/ 753513 h 2122526"/>
              <a:gd name="connsiteX89" fmla="*/ 11369715 w 12192002"/>
              <a:gd name="connsiteY89" fmla="*/ 813181 h 2122526"/>
              <a:gd name="connsiteX90" fmla="*/ 11462695 w 12192002"/>
              <a:gd name="connsiteY90" fmla="*/ 874654 h 2122526"/>
              <a:gd name="connsiteX91" fmla="*/ 11516473 w 12192002"/>
              <a:gd name="connsiteY91" fmla="*/ 928206 h 2122526"/>
              <a:gd name="connsiteX92" fmla="*/ 11585369 w 12192002"/>
              <a:gd name="connsiteY92" fmla="*/ 1004898 h 2122526"/>
              <a:gd name="connsiteX93" fmla="*/ 11744187 w 12192002"/>
              <a:gd name="connsiteY93" fmla="*/ 1047864 h 2122526"/>
              <a:gd name="connsiteX94" fmla="*/ 11854857 w 12192002"/>
              <a:gd name="connsiteY94" fmla="*/ 1112485 h 2122526"/>
              <a:gd name="connsiteX95" fmla="*/ 11925839 w 12192002"/>
              <a:gd name="connsiteY95" fmla="*/ 1110203 h 2122526"/>
              <a:gd name="connsiteX96" fmla="*/ 12080164 w 12192002"/>
              <a:gd name="connsiteY96" fmla="*/ 1090885 h 2122526"/>
              <a:gd name="connsiteX97" fmla="*/ 12140863 w 12192002"/>
              <a:gd name="connsiteY97" fmla="*/ 1035036 h 2122526"/>
              <a:gd name="connsiteX98" fmla="*/ 12192002 w 12192002"/>
              <a:gd name="connsiteY98" fmla="*/ 1015838 h 2122526"/>
              <a:gd name="connsiteX99" fmla="*/ 12192002 w 12192002"/>
              <a:gd name="connsiteY99" fmla="*/ 1955549 h 2122526"/>
              <a:gd name="connsiteX100" fmla="*/ 12192000 w 12192002"/>
              <a:gd name="connsiteY100" fmla="*/ 1955549 h 2122526"/>
              <a:gd name="connsiteX101" fmla="*/ 12192000 w 12192002"/>
              <a:gd name="connsiteY101" fmla="*/ 2122526 h 2122526"/>
              <a:gd name="connsiteX102" fmla="*/ 0 w 12192002"/>
              <a:gd name="connsiteY102" fmla="*/ 2122526 h 2122526"/>
              <a:gd name="connsiteX103" fmla="*/ 0 w 12192002"/>
              <a:gd name="connsiteY103" fmla="*/ 1348327 h 2122526"/>
              <a:gd name="connsiteX104" fmla="*/ 2 w 12192002"/>
              <a:gd name="connsiteY104" fmla="*/ 1348327 h 2122526"/>
              <a:gd name="connsiteX105" fmla="*/ 2 w 12192002"/>
              <a:gd name="connsiteY105" fmla="*/ 592017 h 2122526"/>
              <a:gd name="connsiteX106" fmla="*/ 15526 w 12192002"/>
              <a:gd name="connsiteY106" fmla="*/ 586548 h 2122526"/>
              <a:gd name="connsiteX107" fmla="*/ 118381 w 12192002"/>
              <a:gd name="connsiteY107" fmla="*/ 583692 h 2122526"/>
              <a:gd name="connsiteX108" fmla="*/ 292435 w 12192002"/>
              <a:gd name="connsiteY108" fmla="*/ 531887 h 2122526"/>
              <a:gd name="connsiteX109" fmla="*/ 404015 w 12192002"/>
              <a:gd name="connsiteY109" fmla="*/ 511191 h 2122526"/>
              <a:gd name="connsiteX110" fmla="*/ 445099 w 12192002"/>
              <a:gd name="connsiteY110" fmla="*/ 505368 h 2122526"/>
              <a:gd name="connsiteX111" fmla="*/ 571717 w 12192002"/>
              <a:gd name="connsiteY111" fmla="*/ 467338 h 2122526"/>
              <a:gd name="connsiteX112" fmla="*/ 578535 w 12192002"/>
              <a:gd name="connsiteY112" fmla="*/ 467527 h 2122526"/>
              <a:gd name="connsiteX113" fmla="*/ 596792 w 12192002"/>
              <a:gd name="connsiteY113" fmla="*/ 464875 h 2122526"/>
              <a:gd name="connsiteX114" fmla="*/ 708875 w 12192002"/>
              <a:gd name="connsiteY114" fmla="*/ 422017 h 2122526"/>
              <a:gd name="connsiteX115" fmla="*/ 719742 w 12192002"/>
              <a:gd name="connsiteY115" fmla="*/ 416340 h 2122526"/>
              <a:gd name="connsiteX116" fmla="*/ 720047 w 12192002"/>
              <a:gd name="connsiteY116" fmla="*/ 415078 h 2122526"/>
              <a:gd name="connsiteX117" fmla="*/ 763053 w 12192002"/>
              <a:gd name="connsiteY117" fmla="*/ 414307 h 2122526"/>
              <a:gd name="connsiteX118" fmla="*/ 767901 w 12192002"/>
              <a:gd name="connsiteY118" fmla="*/ 412086 h 2122526"/>
              <a:gd name="connsiteX119" fmla="*/ 797041 w 12192002"/>
              <a:gd name="connsiteY119" fmla="*/ 414293 h 2122526"/>
              <a:gd name="connsiteX120" fmla="*/ 811506 w 12192002"/>
              <a:gd name="connsiteY120" fmla="*/ 413988 h 2122526"/>
              <a:gd name="connsiteX121" fmla="*/ 816809 w 12192002"/>
              <a:gd name="connsiteY121" fmla="*/ 416882 h 2122526"/>
              <a:gd name="connsiteX122" fmla="*/ 837540 w 12192002"/>
              <a:gd name="connsiteY122" fmla="*/ 414918 h 2122526"/>
              <a:gd name="connsiteX123" fmla="*/ 858269 w 12192002"/>
              <a:gd name="connsiteY123" fmla="*/ 416131 h 2122526"/>
              <a:gd name="connsiteX124" fmla="*/ 948732 w 12192002"/>
              <a:gd name="connsiteY124" fmla="*/ 404293 h 2122526"/>
              <a:gd name="connsiteX125" fmla="*/ 1149979 w 12192002"/>
              <a:gd name="connsiteY125" fmla="*/ 406698 h 2122526"/>
              <a:gd name="connsiteX126" fmla="*/ 1496110 w 12192002"/>
              <a:gd name="connsiteY126" fmla="*/ 357263 h 2122526"/>
              <a:gd name="connsiteX127" fmla="*/ 1608669 w 12192002"/>
              <a:gd name="connsiteY127" fmla="*/ 331673 h 2122526"/>
              <a:gd name="connsiteX128" fmla="*/ 1675071 w 12192002"/>
              <a:gd name="connsiteY128" fmla="*/ 324776 h 2122526"/>
              <a:gd name="connsiteX129" fmla="*/ 1738204 w 12192002"/>
              <a:gd name="connsiteY129" fmla="*/ 308427 h 2122526"/>
              <a:gd name="connsiteX130" fmla="*/ 1786655 w 12192002"/>
              <a:gd name="connsiteY130" fmla="*/ 303376 h 2122526"/>
              <a:gd name="connsiteX131" fmla="*/ 1873080 w 12192002"/>
              <a:gd name="connsiteY131" fmla="*/ 330998 h 2122526"/>
              <a:gd name="connsiteX132" fmla="*/ 1921650 w 12192002"/>
              <a:gd name="connsiteY132" fmla="*/ 332593 h 2122526"/>
              <a:gd name="connsiteX133" fmla="*/ 1928172 w 12192002"/>
              <a:gd name="connsiteY133" fmla="*/ 327762 h 2122526"/>
              <a:gd name="connsiteX134" fmla="*/ 1997356 w 12192002"/>
              <a:gd name="connsiteY134" fmla="*/ 349707 h 2122526"/>
              <a:gd name="connsiteX135" fmla="*/ 2094665 w 12192002"/>
              <a:gd name="connsiteY135" fmla="*/ 341687 h 2122526"/>
              <a:gd name="connsiteX136" fmla="*/ 2208578 w 12192002"/>
              <a:gd name="connsiteY136" fmla="*/ 324976 h 2122526"/>
              <a:gd name="connsiteX137" fmla="*/ 2315112 w 12192002"/>
              <a:gd name="connsiteY137" fmla="*/ 319743 h 2122526"/>
              <a:gd name="connsiteX138" fmla="*/ 2443255 w 12192002"/>
              <a:gd name="connsiteY138" fmla="*/ 328210 h 2122526"/>
              <a:gd name="connsiteX139" fmla="*/ 2568028 w 12192002"/>
              <a:gd name="connsiteY139" fmla="*/ 342111 h 2122526"/>
              <a:gd name="connsiteX140" fmla="*/ 2646527 w 12192002"/>
              <a:gd name="connsiteY140" fmla="*/ 315870 h 2122526"/>
              <a:gd name="connsiteX141" fmla="*/ 2781569 w 12192002"/>
              <a:gd name="connsiteY141" fmla="*/ 326406 h 2122526"/>
              <a:gd name="connsiteX142" fmla="*/ 3030291 w 12192002"/>
              <a:gd name="connsiteY142" fmla="*/ 348227 h 2122526"/>
              <a:gd name="connsiteX143" fmla="*/ 3142556 w 12192002"/>
              <a:gd name="connsiteY143" fmla="*/ 350870 h 2122526"/>
              <a:gd name="connsiteX144" fmla="*/ 3262356 w 12192002"/>
              <a:gd name="connsiteY144" fmla="*/ 358645 h 2122526"/>
              <a:gd name="connsiteX145" fmla="*/ 3341698 w 12192002"/>
              <a:gd name="connsiteY145" fmla="*/ 364522 h 2122526"/>
              <a:gd name="connsiteX146" fmla="*/ 3344026 w 12192002"/>
              <a:gd name="connsiteY146" fmla="*/ 363547 h 2122526"/>
              <a:gd name="connsiteX147" fmla="*/ 3363888 w 12192002"/>
              <a:gd name="connsiteY147" fmla="*/ 365229 h 2122526"/>
              <a:gd name="connsiteX148" fmla="*/ 3400728 w 12192002"/>
              <a:gd name="connsiteY148" fmla="*/ 382181 h 2122526"/>
              <a:gd name="connsiteX149" fmla="*/ 3473223 w 12192002"/>
              <a:gd name="connsiteY149" fmla="*/ 370133 h 2122526"/>
              <a:gd name="connsiteX150" fmla="*/ 3536135 w 12192002"/>
              <a:gd name="connsiteY150" fmla="*/ 366472 h 2122526"/>
              <a:gd name="connsiteX151" fmla="*/ 3585978 w 12192002"/>
              <a:gd name="connsiteY151" fmla="*/ 356773 h 2122526"/>
              <a:gd name="connsiteX152" fmla="*/ 3594501 w 12192002"/>
              <a:gd name="connsiteY152" fmla="*/ 357463 h 2122526"/>
              <a:gd name="connsiteX153" fmla="*/ 3594736 w 12192002"/>
              <a:gd name="connsiteY153" fmla="*/ 357194 h 2122526"/>
              <a:gd name="connsiteX154" fmla="*/ 3603855 w 12192002"/>
              <a:gd name="connsiteY154" fmla="*/ 357358 h 2122526"/>
              <a:gd name="connsiteX155" fmla="*/ 3610035 w 12192002"/>
              <a:gd name="connsiteY155" fmla="*/ 358720 h 2122526"/>
              <a:gd name="connsiteX156" fmla="*/ 3682513 w 12192002"/>
              <a:gd name="connsiteY156" fmla="*/ 326449 h 2122526"/>
              <a:gd name="connsiteX157" fmla="*/ 3789760 w 12192002"/>
              <a:gd name="connsiteY157" fmla="*/ 302526 h 2122526"/>
              <a:gd name="connsiteX158" fmla="*/ 3897275 w 12192002"/>
              <a:gd name="connsiteY158" fmla="*/ 282288 h 2122526"/>
              <a:gd name="connsiteX159" fmla="*/ 3936846 w 12192002"/>
              <a:gd name="connsiteY159" fmla="*/ 276633 h 2122526"/>
              <a:gd name="connsiteX160" fmla="*/ 4004538 w 12192002"/>
              <a:gd name="connsiteY160" fmla="*/ 259176 h 2122526"/>
              <a:gd name="connsiteX161" fmla="*/ 4033778 w 12192002"/>
              <a:gd name="connsiteY161" fmla="*/ 246608 h 2122526"/>
              <a:gd name="connsiteX162" fmla="*/ 4035363 w 12192002"/>
              <a:gd name="connsiteY162" fmla="*/ 246843 h 2122526"/>
              <a:gd name="connsiteX163" fmla="*/ 4036996 w 12192002"/>
              <a:gd name="connsiteY163" fmla="*/ 243176 h 2122526"/>
              <a:gd name="connsiteX164" fmla="*/ 4042364 w 12192002"/>
              <a:gd name="connsiteY164" fmla="*/ 240742 h 2122526"/>
              <a:gd name="connsiteX165" fmla="*/ 4058954 w 12192002"/>
              <a:gd name="connsiteY165" fmla="*/ 239121 h 2122526"/>
              <a:gd name="connsiteX166" fmla="*/ 4065510 w 12192002"/>
              <a:gd name="connsiteY166" fmla="*/ 239339 h 2122526"/>
              <a:gd name="connsiteX167" fmla="*/ 4074427 w 12192002"/>
              <a:gd name="connsiteY167" fmla="*/ 237895 h 2122526"/>
              <a:gd name="connsiteX168" fmla="*/ 4074546 w 12192002"/>
              <a:gd name="connsiteY168" fmla="*/ 237596 h 2122526"/>
              <a:gd name="connsiteX169" fmla="*/ 4083097 w 12192002"/>
              <a:gd name="connsiteY169" fmla="*/ 236761 h 2122526"/>
              <a:gd name="connsiteX170" fmla="*/ 4142745 w 12192002"/>
              <a:gd name="connsiteY170" fmla="*/ 210228 h 2122526"/>
              <a:gd name="connsiteX171" fmla="*/ 4191248 w 12192002"/>
              <a:gd name="connsiteY171" fmla="*/ 194363 h 2122526"/>
              <a:gd name="connsiteX172" fmla="*/ 4201744 w 12192002"/>
              <a:gd name="connsiteY172" fmla="*/ 188729 h 2122526"/>
              <a:gd name="connsiteX173" fmla="*/ 4202048 w 12192002"/>
              <a:gd name="connsiteY173" fmla="*/ 187470 h 2122526"/>
              <a:gd name="connsiteX174" fmla="*/ 4248116 w 12192002"/>
              <a:gd name="connsiteY174" fmla="*/ 184675 h 2122526"/>
              <a:gd name="connsiteX175" fmla="*/ 4276141 w 12192002"/>
              <a:gd name="connsiteY175" fmla="*/ 186999 h 2122526"/>
              <a:gd name="connsiteX176" fmla="*/ 4290062 w 12192002"/>
              <a:gd name="connsiteY176" fmla="*/ 186753 h 2122526"/>
              <a:gd name="connsiteX177" fmla="*/ 4295143 w 12192002"/>
              <a:gd name="connsiteY177" fmla="*/ 189670 h 2122526"/>
              <a:gd name="connsiteX178" fmla="*/ 4315108 w 12192002"/>
              <a:gd name="connsiteY178" fmla="*/ 187791 h 2122526"/>
              <a:gd name="connsiteX179" fmla="*/ 4316965 w 12192002"/>
              <a:gd name="connsiteY179" fmla="*/ 186450 h 2122526"/>
              <a:gd name="connsiteX180" fmla="*/ 4362875 w 12192002"/>
              <a:gd name="connsiteY180" fmla="*/ 193065 h 2122526"/>
              <a:gd name="connsiteX181" fmla="*/ 4428542 w 12192002"/>
              <a:gd name="connsiteY181" fmla="*/ 191719 h 2122526"/>
              <a:gd name="connsiteX182" fmla="*/ 4515813 w 12192002"/>
              <a:gd name="connsiteY182" fmla="*/ 181068 h 2122526"/>
              <a:gd name="connsiteX183" fmla="*/ 4715526 w 12192002"/>
              <a:gd name="connsiteY183" fmla="*/ 171166 h 2122526"/>
              <a:gd name="connsiteX184" fmla="*/ 4762447 w 12192002"/>
              <a:gd name="connsiteY184" fmla="*/ 162678 h 2122526"/>
              <a:gd name="connsiteX185" fmla="*/ 4840439 w 12192002"/>
              <a:gd name="connsiteY185" fmla="*/ 134910 h 2122526"/>
              <a:gd name="connsiteX186" fmla="*/ 5011513 w 12192002"/>
              <a:gd name="connsiteY186" fmla="*/ 110893 h 2122526"/>
              <a:gd name="connsiteX187" fmla="*/ 5065790 w 12192002"/>
              <a:gd name="connsiteY187" fmla="*/ 94512 h 2122526"/>
              <a:gd name="connsiteX188" fmla="*/ 5121659 w 12192002"/>
              <a:gd name="connsiteY188" fmla="*/ 101083 h 2122526"/>
              <a:gd name="connsiteX189" fmla="*/ 5139595 w 12192002"/>
              <a:gd name="connsiteY189" fmla="*/ 90230 h 2122526"/>
              <a:gd name="connsiteX190" fmla="*/ 5142598 w 12192002"/>
              <a:gd name="connsiteY190" fmla="*/ 88129 h 2122526"/>
              <a:gd name="connsiteX191" fmla="*/ 5156554 w 12192002"/>
              <a:gd name="connsiteY191" fmla="*/ 84729 h 2122526"/>
              <a:gd name="connsiteX192" fmla="*/ 5174660 w 12192002"/>
              <a:gd name="connsiteY192" fmla="*/ 77506 h 2122526"/>
              <a:gd name="connsiteX193" fmla="*/ 5222961 w 12192002"/>
              <a:gd name="connsiteY193" fmla="*/ 74516 h 2122526"/>
              <a:gd name="connsiteX194" fmla="*/ 5261763 w 12192002"/>
              <a:gd name="connsiteY194" fmla="*/ 63392 h 2122526"/>
              <a:gd name="connsiteX195" fmla="*/ 5381667 w 12192002"/>
              <a:gd name="connsiteY195" fmla="*/ 42975 h 2122526"/>
              <a:gd name="connsiteX196" fmla="*/ 5432760 w 12192002"/>
              <a:gd name="connsiteY196" fmla="*/ 25273 h 2122526"/>
              <a:gd name="connsiteX197" fmla="*/ 5470905 w 12192002"/>
              <a:gd name="connsiteY197" fmla="*/ 14020 h 2122526"/>
              <a:gd name="connsiteX198" fmla="*/ 5626960 w 12192002"/>
              <a:gd name="connsiteY198" fmla="*/ 0 h 2122526"/>
              <a:gd name="connsiteX0" fmla="*/ 5626960 w 12192002"/>
              <a:gd name="connsiteY0" fmla="*/ 0 h 2122526"/>
              <a:gd name="connsiteX1" fmla="*/ 5758918 w 12192002"/>
              <a:gd name="connsiteY1" fmla="*/ 1023 h 2122526"/>
              <a:gd name="connsiteX2" fmla="*/ 5957375 w 12192002"/>
              <a:gd name="connsiteY2" fmla="*/ 16715 h 2122526"/>
              <a:gd name="connsiteX3" fmla="*/ 6010090 w 12192002"/>
              <a:gd name="connsiteY3" fmla="*/ 20359 h 2122526"/>
              <a:gd name="connsiteX4" fmla="*/ 6041282 w 12192002"/>
              <a:gd name="connsiteY4" fmla="*/ 15266 h 2122526"/>
              <a:gd name="connsiteX5" fmla="*/ 6048637 w 12192002"/>
              <a:gd name="connsiteY5" fmla="*/ 6917 h 2122526"/>
              <a:gd name="connsiteX6" fmla="*/ 6068529 w 12192002"/>
              <a:gd name="connsiteY6" fmla="*/ 7600 h 2122526"/>
              <a:gd name="connsiteX7" fmla="*/ 6073847 w 12192002"/>
              <a:gd name="connsiteY7" fmla="*/ 6063 h 2122526"/>
              <a:gd name="connsiteX8" fmla="*/ 6168673 w 12192002"/>
              <a:gd name="connsiteY8" fmla="*/ 26525 h 2122526"/>
              <a:gd name="connsiteX9" fmla="*/ 6317559 w 12192002"/>
              <a:gd name="connsiteY9" fmla="*/ 28612 h 2122526"/>
              <a:gd name="connsiteX10" fmla="*/ 6549454 w 12192002"/>
              <a:gd name="connsiteY10" fmla="*/ 75412 h 2122526"/>
              <a:gd name="connsiteX11" fmla="*/ 6708221 w 12192002"/>
              <a:gd name="connsiteY11" fmla="*/ 104188 h 2122526"/>
              <a:gd name="connsiteX12" fmla="*/ 6904145 w 12192002"/>
              <a:gd name="connsiteY12" fmla="*/ 132143 h 2122526"/>
              <a:gd name="connsiteX13" fmla="*/ 7018495 w 12192002"/>
              <a:gd name="connsiteY13" fmla="*/ 161649 h 2122526"/>
              <a:gd name="connsiteX14" fmla="*/ 7096987 w 12192002"/>
              <a:gd name="connsiteY14" fmla="*/ 161275 h 2122526"/>
              <a:gd name="connsiteX15" fmla="*/ 7170807 w 12192002"/>
              <a:gd name="connsiteY15" fmla="*/ 173503 h 2122526"/>
              <a:gd name="connsiteX16" fmla="*/ 7197003 w 12192002"/>
              <a:gd name="connsiteY16" fmla="*/ 178151 h 2122526"/>
              <a:gd name="connsiteX17" fmla="*/ 7201101 w 12192002"/>
              <a:gd name="connsiteY17" fmla="*/ 183509 h 2122526"/>
              <a:gd name="connsiteX18" fmla="*/ 7218559 w 12192002"/>
              <a:gd name="connsiteY18" fmla="*/ 188059 h 2122526"/>
              <a:gd name="connsiteX19" fmla="*/ 7310852 w 12192002"/>
              <a:gd name="connsiteY19" fmla="*/ 213308 h 2122526"/>
              <a:gd name="connsiteX20" fmla="*/ 7312179 w 12192002"/>
              <a:gd name="connsiteY20" fmla="*/ 211866 h 2122526"/>
              <a:gd name="connsiteX21" fmla="*/ 7405390 w 12192002"/>
              <a:gd name="connsiteY21" fmla="*/ 202271 h 2122526"/>
              <a:gd name="connsiteX22" fmla="*/ 7495794 w 12192002"/>
              <a:gd name="connsiteY22" fmla="*/ 194166 h 2122526"/>
              <a:gd name="connsiteX23" fmla="*/ 7507039 w 12192002"/>
              <a:gd name="connsiteY23" fmla="*/ 196118 h 2122526"/>
              <a:gd name="connsiteX24" fmla="*/ 7507411 w 12192002"/>
              <a:gd name="connsiteY24" fmla="*/ 195791 h 2122526"/>
              <a:gd name="connsiteX25" fmla="*/ 7519570 w 12192002"/>
              <a:gd name="connsiteY25" fmla="*/ 197126 h 2122526"/>
              <a:gd name="connsiteX26" fmla="*/ 7527542 w 12192002"/>
              <a:gd name="connsiteY26" fmla="*/ 199679 h 2122526"/>
              <a:gd name="connsiteX27" fmla="*/ 7614346 w 12192002"/>
              <a:gd name="connsiteY27" fmla="*/ 205507 h 2122526"/>
              <a:gd name="connsiteX28" fmla="*/ 7718744 w 12192002"/>
              <a:gd name="connsiteY28" fmla="*/ 202036 h 2122526"/>
              <a:gd name="connsiteX29" fmla="*/ 7905407 w 12192002"/>
              <a:gd name="connsiteY29" fmla="*/ 227751 h 2122526"/>
              <a:gd name="connsiteX30" fmla="*/ 8090271 w 12192002"/>
              <a:gd name="connsiteY30" fmla="*/ 269724 h 2122526"/>
              <a:gd name="connsiteX31" fmla="*/ 8245834 w 12192002"/>
              <a:gd name="connsiteY31" fmla="*/ 315885 h 2122526"/>
              <a:gd name="connsiteX32" fmla="*/ 8252033 w 12192002"/>
              <a:gd name="connsiteY32" fmla="*/ 328877 h 2122526"/>
              <a:gd name="connsiteX33" fmla="*/ 8263376 w 12192002"/>
              <a:gd name="connsiteY33" fmla="*/ 338720 h 2122526"/>
              <a:gd name="connsiteX34" fmla="*/ 8266075 w 12192002"/>
              <a:gd name="connsiteY34" fmla="*/ 338490 h 2122526"/>
              <a:gd name="connsiteX35" fmla="*/ 8283149 w 12192002"/>
              <a:gd name="connsiteY35" fmla="*/ 345665 h 2122526"/>
              <a:gd name="connsiteX36" fmla="*/ 8284276 w 12192002"/>
              <a:gd name="connsiteY36" fmla="*/ 350108 h 2122526"/>
              <a:gd name="connsiteX37" fmla="*/ 8295173 w 12192002"/>
              <a:gd name="connsiteY37" fmla="*/ 355931 h 2122526"/>
              <a:gd name="connsiteX38" fmla="*/ 8314432 w 12192002"/>
              <a:gd name="connsiteY38" fmla="*/ 369826 h 2122526"/>
              <a:gd name="connsiteX39" fmla="*/ 8320104 w 12192002"/>
              <a:gd name="connsiteY39" fmla="*/ 370152 h 2122526"/>
              <a:gd name="connsiteX40" fmla="*/ 8352372 w 12192002"/>
              <a:gd name="connsiteY40" fmla="*/ 387570 h 2122526"/>
              <a:gd name="connsiteX41" fmla="*/ 8353799 w 12192002"/>
              <a:gd name="connsiteY41" fmla="*/ 386730 h 2122526"/>
              <a:gd name="connsiteX42" fmla="*/ 8367182 w 12192002"/>
              <a:gd name="connsiteY42" fmla="*/ 386924 h 2122526"/>
              <a:gd name="connsiteX43" fmla="*/ 8490249 w 12192002"/>
              <a:gd name="connsiteY43" fmla="*/ 400966 h 2122526"/>
              <a:gd name="connsiteX44" fmla="*/ 8497594 w 12192002"/>
              <a:gd name="connsiteY44" fmla="*/ 404016 h 2122526"/>
              <a:gd name="connsiteX45" fmla="*/ 8497968 w 12192002"/>
              <a:gd name="connsiteY45" fmla="*/ 403837 h 2122526"/>
              <a:gd name="connsiteX46" fmla="*/ 8506167 w 12192002"/>
              <a:gd name="connsiteY46" fmla="*/ 406575 h 2122526"/>
              <a:gd name="connsiteX47" fmla="*/ 8510983 w 12192002"/>
              <a:gd name="connsiteY47" fmla="*/ 409576 h 2122526"/>
              <a:gd name="connsiteX48" fmla="*/ 8525230 w 12192002"/>
              <a:gd name="connsiteY48" fmla="*/ 415491 h 2122526"/>
              <a:gd name="connsiteX49" fmla="*/ 8596071 w 12192002"/>
              <a:gd name="connsiteY49" fmla="*/ 400649 h 2122526"/>
              <a:gd name="connsiteX50" fmla="*/ 8707847 w 12192002"/>
              <a:gd name="connsiteY50" fmla="*/ 409221 h 2122526"/>
              <a:gd name="connsiteX51" fmla="*/ 8752444 w 12192002"/>
              <a:gd name="connsiteY51" fmla="*/ 411322 h 2122526"/>
              <a:gd name="connsiteX52" fmla="*/ 8928988 w 12192002"/>
              <a:gd name="connsiteY52" fmla="*/ 430554 h 2122526"/>
              <a:gd name="connsiteX53" fmla="*/ 8963048 w 12192002"/>
              <a:gd name="connsiteY53" fmla="*/ 427366 h 2122526"/>
              <a:gd name="connsiteX54" fmla="*/ 8968011 w 12192002"/>
              <a:gd name="connsiteY54" fmla="*/ 425141 h 2122526"/>
              <a:gd name="connsiteX55" fmla="*/ 8974337 w 12192002"/>
              <a:gd name="connsiteY55" fmla="*/ 424441 h 2122526"/>
              <a:gd name="connsiteX56" fmla="*/ 8990394 w 12192002"/>
              <a:gd name="connsiteY56" fmla="*/ 427667 h 2122526"/>
              <a:gd name="connsiteX57" fmla="*/ 8996232 w 12192002"/>
              <a:gd name="connsiteY57" fmla="*/ 429728 h 2122526"/>
              <a:gd name="connsiteX58" fmla="*/ 9005201 w 12192002"/>
              <a:gd name="connsiteY58" fmla="*/ 430939 h 2122526"/>
              <a:gd name="connsiteX59" fmla="*/ 9005486 w 12192002"/>
              <a:gd name="connsiteY59" fmla="*/ 430699 h 2122526"/>
              <a:gd name="connsiteX60" fmla="*/ 9053453 w 12192002"/>
              <a:gd name="connsiteY60" fmla="*/ 433984 h 2122526"/>
              <a:gd name="connsiteX61" fmla="*/ 9113812 w 12192002"/>
              <a:gd name="connsiteY61" fmla="*/ 425670 h 2122526"/>
              <a:gd name="connsiteX62" fmla="*/ 9137318 w 12192002"/>
              <a:gd name="connsiteY62" fmla="*/ 424304 h 2122526"/>
              <a:gd name="connsiteX63" fmla="*/ 9150210 w 12192002"/>
              <a:gd name="connsiteY63" fmla="*/ 422135 h 2122526"/>
              <a:gd name="connsiteX64" fmla="*/ 9151232 w 12192002"/>
              <a:gd name="connsiteY64" fmla="*/ 421070 h 2122526"/>
              <a:gd name="connsiteX65" fmla="*/ 9189246 w 12192002"/>
              <a:gd name="connsiteY65" fmla="*/ 432272 h 2122526"/>
              <a:gd name="connsiteX66" fmla="*/ 9194810 w 12192002"/>
              <a:gd name="connsiteY66" fmla="*/ 441511 h 2122526"/>
              <a:gd name="connsiteX67" fmla="*/ 9231370 w 12192002"/>
              <a:gd name="connsiteY67" fmla="*/ 451590 h 2122526"/>
              <a:gd name="connsiteX68" fmla="*/ 9343052 w 12192002"/>
              <a:gd name="connsiteY68" fmla="*/ 503495 h 2122526"/>
              <a:gd name="connsiteX69" fmla="*/ 9584507 w 12192002"/>
              <a:gd name="connsiteY69" fmla="*/ 549197 h 2122526"/>
              <a:gd name="connsiteX70" fmla="*/ 9728309 w 12192002"/>
              <a:gd name="connsiteY70" fmla="*/ 560617 h 2122526"/>
              <a:gd name="connsiteX71" fmla="*/ 9847792 w 12192002"/>
              <a:gd name="connsiteY71" fmla="*/ 580824 h 2122526"/>
              <a:gd name="connsiteX72" fmla="*/ 9960019 w 12192002"/>
              <a:gd name="connsiteY72" fmla="*/ 587592 h 2122526"/>
              <a:gd name="connsiteX73" fmla="*/ 10039240 w 12192002"/>
              <a:gd name="connsiteY73" fmla="*/ 603107 h 2122526"/>
              <a:gd name="connsiteX74" fmla="*/ 10082169 w 12192002"/>
              <a:gd name="connsiteY74" fmla="*/ 601443 h 2122526"/>
              <a:gd name="connsiteX75" fmla="*/ 10126500 w 12192002"/>
              <a:gd name="connsiteY75" fmla="*/ 603538 h 2122526"/>
              <a:gd name="connsiteX76" fmla="*/ 10261101 w 12192002"/>
              <a:gd name="connsiteY76" fmla="*/ 615053 h 2122526"/>
              <a:gd name="connsiteX77" fmla="*/ 10336855 w 12192002"/>
              <a:gd name="connsiteY77" fmla="*/ 624804 h 2122526"/>
              <a:gd name="connsiteX78" fmla="*/ 10383868 w 12192002"/>
              <a:gd name="connsiteY78" fmla="*/ 625415 h 2122526"/>
              <a:gd name="connsiteX79" fmla="*/ 10445984 w 12192002"/>
              <a:gd name="connsiteY79" fmla="*/ 629262 h 2122526"/>
              <a:gd name="connsiteX80" fmla="*/ 10519280 w 12192002"/>
              <a:gd name="connsiteY80" fmla="*/ 631320 h 2122526"/>
              <a:gd name="connsiteX81" fmla="*/ 10644619 w 12192002"/>
              <a:gd name="connsiteY81" fmla="*/ 651566 h 2122526"/>
              <a:gd name="connsiteX82" fmla="*/ 10857724 w 12192002"/>
              <a:gd name="connsiteY82" fmla="*/ 712684 h 2122526"/>
              <a:gd name="connsiteX83" fmla="*/ 10951063 w 12192002"/>
              <a:gd name="connsiteY83" fmla="*/ 725767 h 2122526"/>
              <a:gd name="connsiteX84" fmla="*/ 11030956 w 12192002"/>
              <a:gd name="connsiteY84" fmla="*/ 721011 h 2122526"/>
              <a:gd name="connsiteX85" fmla="*/ 11085938 w 12192002"/>
              <a:gd name="connsiteY85" fmla="*/ 723892 h 2122526"/>
              <a:gd name="connsiteX86" fmla="*/ 11143411 w 12192002"/>
              <a:gd name="connsiteY86" fmla="*/ 733141 h 2122526"/>
              <a:gd name="connsiteX87" fmla="*/ 11195087 w 12192002"/>
              <a:gd name="connsiteY87" fmla="*/ 732494 h 2122526"/>
              <a:gd name="connsiteX88" fmla="*/ 11273972 w 12192002"/>
              <a:gd name="connsiteY88" fmla="*/ 753513 h 2122526"/>
              <a:gd name="connsiteX89" fmla="*/ 11369715 w 12192002"/>
              <a:gd name="connsiteY89" fmla="*/ 813181 h 2122526"/>
              <a:gd name="connsiteX90" fmla="*/ 11462695 w 12192002"/>
              <a:gd name="connsiteY90" fmla="*/ 874654 h 2122526"/>
              <a:gd name="connsiteX91" fmla="*/ 11516473 w 12192002"/>
              <a:gd name="connsiteY91" fmla="*/ 928206 h 2122526"/>
              <a:gd name="connsiteX92" fmla="*/ 11585369 w 12192002"/>
              <a:gd name="connsiteY92" fmla="*/ 1004898 h 2122526"/>
              <a:gd name="connsiteX93" fmla="*/ 11744187 w 12192002"/>
              <a:gd name="connsiteY93" fmla="*/ 1047864 h 2122526"/>
              <a:gd name="connsiteX94" fmla="*/ 11874735 w 12192002"/>
              <a:gd name="connsiteY94" fmla="*/ 1132363 h 2122526"/>
              <a:gd name="connsiteX95" fmla="*/ 11925839 w 12192002"/>
              <a:gd name="connsiteY95" fmla="*/ 1110203 h 2122526"/>
              <a:gd name="connsiteX96" fmla="*/ 12080164 w 12192002"/>
              <a:gd name="connsiteY96" fmla="*/ 1090885 h 2122526"/>
              <a:gd name="connsiteX97" fmla="*/ 12140863 w 12192002"/>
              <a:gd name="connsiteY97" fmla="*/ 1035036 h 2122526"/>
              <a:gd name="connsiteX98" fmla="*/ 12192002 w 12192002"/>
              <a:gd name="connsiteY98" fmla="*/ 1015838 h 2122526"/>
              <a:gd name="connsiteX99" fmla="*/ 12192002 w 12192002"/>
              <a:gd name="connsiteY99" fmla="*/ 1955549 h 2122526"/>
              <a:gd name="connsiteX100" fmla="*/ 12192000 w 12192002"/>
              <a:gd name="connsiteY100" fmla="*/ 1955549 h 2122526"/>
              <a:gd name="connsiteX101" fmla="*/ 12192000 w 12192002"/>
              <a:gd name="connsiteY101" fmla="*/ 2122526 h 2122526"/>
              <a:gd name="connsiteX102" fmla="*/ 0 w 12192002"/>
              <a:gd name="connsiteY102" fmla="*/ 2122526 h 2122526"/>
              <a:gd name="connsiteX103" fmla="*/ 0 w 12192002"/>
              <a:gd name="connsiteY103" fmla="*/ 1348327 h 2122526"/>
              <a:gd name="connsiteX104" fmla="*/ 2 w 12192002"/>
              <a:gd name="connsiteY104" fmla="*/ 1348327 h 2122526"/>
              <a:gd name="connsiteX105" fmla="*/ 2 w 12192002"/>
              <a:gd name="connsiteY105" fmla="*/ 592017 h 2122526"/>
              <a:gd name="connsiteX106" fmla="*/ 15526 w 12192002"/>
              <a:gd name="connsiteY106" fmla="*/ 586548 h 2122526"/>
              <a:gd name="connsiteX107" fmla="*/ 118381 w 12192002"/>
              <a:gd name="connsiteY107" fmla="*/ 583692 h 2122526"/>
              <a:gd name="connsiteX108" fmla="*/ 292435 w 12192002"/>
              <a:gd name="connsiteY108" fmla="*/ 531887 h 2122526"/>
              <a:gd name="connsiteX109" fmla="*/ 404015 w 12192002"/>
              <a:gd name="connsiteY109" fmla="*/ 511191 h 2122526"/>
              <a:gd name="connsiteX110" fmla="*/ 445099 w 12192002"/>
              <a:gd name="connsiteY110" fmla="*/ 505368 h 2122526"/>
              <a:gd name="connsiteX111" fmla="*/ 571717 w 12192002"/>
              <a:gd name="connsiteY111" fmla="*/ 467338 h 2122526"/>
              <a:gd name="connsiteX112" fmla="*/ 578535 w 12192002"/>
              <a:gd name="connsiteY112" fmla="*/ 467527 h 2122526"/>
              <a:gd name="connsiteX113" fmla="*/ 596792 w 12192002"/>
              <a:gd name="connsiteY113" fmla="*/ 464875 h 2122526"/>
              <a:gd name="connsiteX114" fmla="*/ 708875 w 12192002"/>
              <a:gd name="connsiteY114" fmla="*/ 422017 h 2122526"/>
              <a:gd name="connsiteX115" fmla="*/ 719742 w 12192002"/>
              <a:gd name="connsiteY115" fmla="*/ 416340 h 2122526"/>
              <a:gd name="connsiteX116" fmla="*/ 720047 w 12192002"/>
              <a:gd name="connsiteY116" fmla="*/ 415078 h 2122526"/>
              <a:gd name="connsiteX117" fmla="*/ 763053 w 12192002"/>
              <a:gd name="connsiteY117" fmla="*/ 414307 h 2122526"/>
              <a:gd name="connsiteX118" fmla="*/ 767901 w 12192002"/>
              <a:gd name="connsiteY118" fmla="*/ 412086 h 2122526"/>
              <a:gd name="connsiteX119" fmla="*/ 797041 w 12192002"/>
              <a:gd name="connsiteY119" fmla="*/ 414293 h 2122526"/>
              <a:gd name="connsiteX120" fmla="*/ 811506 w 12192002"/>
              <a:gd name="connsiteY120" fmla="*/ 413988 h 2122526"/>
              <a:gd name="connsiteX121" fmla="*/ 816809 w 12192002"/>
              <a:gd name="connsiteY121" fmla="*/ 416882 h 2122526"/>
              <a:gd name="connsiteX122" fmla="*/ 837540 w 12192002"/>
              <a:gd name="connsiteY122" fmla="*/ 414918 h 2122526"/>
              <a:gd name="connsiteX123" fmla="*/ 858269 w 12192002"/>
              <a:gd name="connsiteY123" fmla="*/ 416131 h 2122526"/>
              <a:gd name="connsiteX124" fmla="*/ 948732 w 12192002"/>
              <a:gd name="connsiteY124" fmla="*/ 404293 h 2122526"/>
              <a:gd name="connsiteX125" fmla="*/ 1149979 w 12192002"/>
              <a:gd name="connsiteY125" fmla="*/ 406698 h 2122526"/>
              <a:gd name="connsiteX126" fmla="*/ 1496110 w 12192002"/>
              <a:gd name="connsiteY126" fmla="*/ 357263 h 2122526"/>
              <a:gd name="connsiteX127" fmla="*/ 1608669 w 12192002"/>
              <a:gd name="connsiteY127" fmla="*/ 331673 h 2122526"/>
              <a:gd name="connsiteX128" fmla="*/ 1675071 w 12192002"/>
              <a:gd name="connsiteY128" fmla="*/ 324776 h 2122526"/>
              <a:gd name="connsiteX129" fmla="*/ 1738204 w 12192002"/>
              <a:gd name="connsiteY129" fmla="*/ 308427 h 2122526"/>
              <a:gd name="connsiteX130" fmla="*/ 1786655 w 12192002"/>
              <a:gd name="connsiteY130" fmla="*/ 303376 h 2122526"/>
              <a:gd name="connsiteX131" fmla="*/ 1873080 w 12192002"/>
              <a:gd name="connsiteY131" fmla="*/ 330998 h 2122526"/>
              <a:gd name="connsiteX132" fmla="*/ 1921650 w 12192002"/>
              <a:gd name="connsiteY132" fmla="*/ 332593 h 2122526"/>
              <a:gd name="connsiteX133" fmla="*/ 1928172 w 12192002"/>
              <a:gd name="connsiteY133" fmla="*/ 327762 h 2122526"/>
              <a:gd name="connsiteX134" fmla="*/ 1997356 w 12192002"/>
              <a:gd name="connsiteY134" fmla="*/ 349707 h 2122526"/>
              <a:gd name="connsiteX135" fmla="*/ 2094665 w 12192002"/>
              <a:gd name="connsiteY135" fmla="*/ 341687 h 2122526"/>
              <a:gd name="connsiteX136" fmla="*/ 2208578 w 12192002"/>
              <a:gd name="connsiteY136" fmla="*/ 324976 h 2122526"/>
              <a:gd name="connsiteX137" fmla="*/ 2315112 w 12192002"/>
              <a:gd name="connsiteY137" fmla="*/ 319743 h 2122526"/>
              <a:gd name="connsiteX138" fmla="*/ 2443255 w 12192002"/>
              <a:gd name="connsiteY138" fmla="*/ 328210 h 2122526"/>
              <a:gd name="connsiteX139" fmla="*/ 2568028 w 12192002"/>
              <a:gd name="connsiteY139" fmla="*/ 342111 h 2122526"/>
              <a:gd name="connsiteX140" fmla="*/ 2646527 w 12192002"/>
              <a:gd name="connsiteY140" fmla="*/ 315870 h 2122526"/>
              <a:gd name="connsiteX141" fmla="*/ 2781569 w 12192002"/>
              <a:gd name="connsiteY141" fmla="*/ 326406 h 2122526"/>
              <a:gd name="connsiteX142" fmla="*/ 3030291 w 12192002"/>
              <a:gd name="connsiteY142" fmla="*/ 348227 h 2122526"/>
              <a:gd name="connsiteX143" fmla="*/ 3142556 w 12192002"/>
              <a:gd name="connsiteY143" fmla="*/ 350870 h 2122526"/>
              <a:gd name="connsiteX144" fmla="*/ 3262356 w 12192002"/>
              <a:gd name="connsiteY144" fmla="*/ 358645 h 2122526"/>
              <a:gd name="connsiteX145" fmla="*/ 3341698 w 12192002"/>
              <a:gd name="connsiteY145" fmla="*/ 364522 h 2122526"/>
              <a:gd name="connsiteX146" fmla="*/ 3344026 w 12192002"/>
              <a:gd name="connsiteY146" fmla="*/ 363547 h 2122526"/>
              <a:gd name="connsiteX147" fmla="*/ 3363888 w 12192002"/>
              <a:gd name="connsiteY147" fmla="*/ 365229 h 2122526"/>
              <a:gd name="connsiteX148" fmla="*/ 3400728 w 12192002"/>
              <a:gd name="connsiteY148" fmla="*/ 382181 h 2122526"/>
              <a:gd name="connsiteX149" fmla="*/ 3473223 w 12192002"/>
              <a:gd name="connsiteY149" fmla="*/ 370133 h 2122526"/>
              <a:gd name="connsiteX150" fmla="*/ 3536135 w 12192002"/>
              <a:gd name="connsiteY150" fmla="*/ 366472 h 2122526"/>
              <a:gd name="connsiteX151" fmla="*/ 3585978 w 12192002"/>
              <a:gd name="connsiteY151" fmla="*/ 356773 h 2122526"/>
              <a:gd name="connsiteX152" fmla="*/ 3594501 w 12192002"/>
              <a:gd name="connsiteY152" fmla="*/ 357463 h 2122526"/>
              <a:gd name="connsiteX153" fmla="*/ 3594736 w 12192002"/>
              <a:gd name="connsiteY153" fmla="*/ 357194 h 2122526"/>
              <a:gd name="connsiteX154" fmla="*/ 3603855 w 12192002"/>
              <a:gd name="connsiteY154" fmla="*/ 357358 h 2122526"/>
              <a:gd name="connsiteX155" fmla="*/ 3610035 w 12192002"/>
              <a:gd name="connsiteY155" fmla="*/ 358720 h 2122526"/>
              <a:gd name="connsiteX156" fmla="*/ 3682513 w 12192002"/>
              <a:gd name="connsiteY156" fmla="*/ 326449 h 2122526"/>
              <a:gd name="connsiteX157" fmla="*/ 3789760 w 12192002"/>
              <a:gd name="connsiteY157" fmla="*/ 302526 h 2122526"/>
              <a:gd name="connsiteX158" fmla="*/ 3897275 w 12192002"/>
              <a:gd name="connsiteY158" fmla="*/ 282288 h 2122526"/>
              <a:gd name="connsiteX159" fmla="*/ 3936846 w 12192002"/>
              <a:gd name="connsiteY159" fmla="*/ 276633 h 2122526"/>
              <a:gd name="connsiteX160" fmla="*/ 4004538 w 12192002"/>
              <a:gd name="connsiteY160" fmla="*/ 259176 h 2122526"/>
              <a:gd name="connsiteX161" fmla="*/ 4033778 w 12192002"/>
              <a:gd name="connsiteY161" fmla="*/ 246608 h 2122526"/>
              <a:gd name="connsiteX162" fmla="*/ 4035363 w 12192002"/>
              <a:gd name="connsiteY162" fmla="*/ 246843 h 2122526"/>
              <a:gd name="connsiteX163" fmla="*/ 4036996 w 12192002"/>
              <a:gd name="connsiteY163" fmla="*/ 243176 h 2122526"/>
              <a:gd name="connsiteX164" fmla="*/ 4042364 w 12192002"/>
              <a:gd name="connsiteY164" fmla="*/ 240742 h 2122526"/>
              <a:gd name="connsiteX165" fmla="*/ 4058954 w 12192002"/>
              <a:gd name="connsiteY165" fmla="*/ 239121 h 2122526"/>
              <a:gd name="connsiteX166" fmla="*/ 4065510 w 12192002"/>
              <a:gd name="connsiteY166" fmla="*/ 239339 h 2122526"/>
              <a:gd name="connsiteX167" fmla="*/ 4074427 w 12192002"/>
              <a:gd name="connsiteY167" fmla="*/ 237895 h 2122526"/>
              <a:gd name="connsiteX168" fmla="*/ 4074546 w 12192002"/>
              <a:gd name="connsiteY168" fmla="*/ 237596 h 2122526"/>
              <a:gd name="connsiteX169" fmla="*/ 4083097 w 12192002"/>
              <a:gd name="connsiteY169" fmla="*/ 236761 h 2122526"/>
              <a:gd name="connsiteX170" fmla="*/ 4142745 w 12192002"/>
              <a:gd name="connsiteY170" fmla="*/ 210228 h 2122526"/>
              <a:gd name="connsiteX171" fmla="*/ 4191248 w 12192002"/>
              <a:gd name="connsiteY171" fmla="*/ 194363 h 2122526"/>
              <a:gd name="connsiteX172" fmla="*/ 4201744 w 12192002"/>
              <a:gd name="connsiteY172" fmla="*/ 188729 h 2122526"/>
              <a:gd name="connsiteX173" fmla="*/ 4202048 w 12192002"/>
              <a:gd name="connsiteY173" fmla="*/ 187470 h 2122526"/>
              <a:gd name="connsiteX174" fmla="*/ 4248116 w 12192002"/>
              <a:gd name="connsiteY174" fmla="*/ 184675 h 2122526"/>
              <a:gd name="connsiteX175" fmla="*/ 4276141 w 12192002"/>
              <a:gd name="connsiteY175" fmla="*/ 186999 h 2122526"/>
              <a:gd name="connsiteX176" fmla="*/ 4290062 w 12192002"/>
              <a:gd name="connsiteY176" fmla="*/ 186753 h 2122526"/>
              <a:gd name="connsiteX177" fmla="*/ 4295143 w 12192002"/>
              <a:gd name="connsiteY177" fmla="*/ 189670 h 2122526"/>
              <a:gd name="connsiteX178" fmla="*/ 4315108 w 12192002"/>
              <a:gd name="connsiteY178" fmla="*/ 187791 h 2122526"/>
              <a:gd name="connsiteX179" fmla="*/ 4316965 w 12192002"/>
              <a:gd name="connsiteY179" fmla="*/ 186450 h 2122526"/>
              <a:gd name="connsiteX180" fmla="*/ 4362875 w 12192002"/>
              <a:gd name="connsiteY180" fmla="*/ 193065 h 2122526"/>
              <a:gd name="connsiteX181" fmla="*/ 4428542 w 12192002"/>
              <a:gd name="connsiteY181" fmla="*/ 191719 h 2122526"/>
              <a:gd name="connsiteX182" fmla="*/ 4515813 w 12192002"/>
              <a:gd name="connsiteY182" fmla="*/ 181068 h 2122526"/>
              <a:gd name="connsiteX183" fmla="*/ 4715526 w 12192002"/>
              <a:gd name="connsiteY183" fmla="*/ 171166 h 2122526"/>
              <a:gd name="connsiteX184" fmla="*/ 4762447 w 12192002"/>
              <a:gd name="connsiteY184" fmla="*/ 162678 h 2122526"/>
              <a:gd name="connsiteX185" fmla="*/ 4840439 w 12192002"/>
              <a:gd name="connsiteY185" fmla="*/ 134910 h 2122526"/>
              <a:gd name="connsiteX186" fmla="*/ 5011513 w 12192002"/>
              <a:gd name="connsiteY186" fmla="*/ 110893 h 2122526"/>
              <a:gd name="connsiteX187" fmla="*/ 5065790 w 12192002"/>
              <a:gd name="connsiteY187" fmla="*/ 94512 h 2122526"/>
              <a:gd name="connsiteX188" fmla="*/ 5121659 w 12192002"/>
              <a:gd name="connsiteY188" fmla="*/ 101083 h 2122526"/>
              <a:gd name="connsiteX189" fmla="*/ 5139595 w 12192002"/>
              <a:gd name="connsiteY189" fmla="*/ 90230 h 2122526"/>
              <a:gd name="connsiteX190" fmla="*/ 5142598 w 12192002"/>
              <a:gd name="connsiteY190" fmla="*/ 88129 h 2122526"/>
              <a:gd name="connsiteX191" fmla="*/ 5156554 w 12192002"/>
              <a:gd name="connsiteY191" fmla="*/ 84729 h 2122526"/>
              <a:gd name="connsiteX192" fmla="*/ 5174660 w 12192002"/>
              <a:gd name="connsiteY192" fmla="*/ 77506 h 2122526"/>
              <a:gd name="connsiteX193" fmla="*/ 5222961 w 12192002"/>
              <a:gd name="connsiteY193" fmla="*/ 74516 h 2122526"/>
              <a:gd name="connsiteX194" fmla="*/ 5261763 w 12192002"/>
              <a:gd name="connsiteY194" fmla="*/ 63392 h 2122526"/>
              <a:gd name="connsiteX195" fmla="*/ 5381667 w 12192002"/>
              <a:gd name="connsiteY195" fmla="*/ 42975 h 2122526"/>
              <a:gd name="connsiteX196" fmla="*/ 5432760 w 12192002"/>
              <a:gd name="connsiteY196" fmla="*/ 25273 h 2122526"/>
              <a:gd name="connsiteX197" fmla="*/ 5470905 w 12192002"/>
              <a:gd name="connsiteY197" fmla="*/ 14020 h 2122526"/>
              <a:gd name="connsiteX198" fmla="*/ 5626960 w 12192002"/>
              <a:gd name="connsiteY198" fmla="*/ 0 h 2122526"/>
              <a:gd name="connsiteX0" fmla="*/ 5626960 w 12192002"/>
              <a:gd name="connsiteY0" fmla="*/ 0 h 2122526"/>
              <a:gd name="connsiteX1" fmla="*/ 5758918 w 12192002"/>
              <a:gd name="connsiteY1" fmla="*/ 1023 h 2122526"/>
              <a:gd name="connsiteX2" fmla="*/ 5957375 w 12192002"/>
              <a:gd name="connsiteY2" fmla="*/ 16715 h 2122526"/>
              <a:gd name="connsiteX3" fmla="*/ 6010090 w 12192002"/>
              <a:gd name="connsiteY3" fmla="*/ 20359 h 2122526"/>
              <a:gd name="connsiteX4" fmla="*/ 6041282 w 12192002"/>
              <a:gd name="connsiteY4" fmla="*/ 15266 h 2122526"/>
              <a:gd name="connsiteX5" fmla="*/ 6048637 w 12192002"/>
              <a:gd name="connsiteY5" fmla="*/ 6917 h 2122526"/>
              <a:gd name="connsiteX6" fmla="*/ 6068529 w 12192002"/>
              <a:gd name="connsiteY6" fmla="*/ 7600 h 2122526"/>
              <a:gd name="connsiteX7" fmla="*/ 6073847 w 12192002"/>
              <a:gd name="connsiteY7" fmla="*/ 6063 h 2122526"/>
              <a:gd name="connsiteX8" fmla="*/ 6168673 w 12192002"/>
              <a:gd name="connsiteY8" fmla="*/ 26525 h 2122526"/>
              <a:gd name="connsiteX9" fmla="*/ 6317559 w 12192002"/>
              <a:gd name="connsiteY9" fmla="*/ 28612 h 2122526"/>
              <a:gd name="connsiteX10" fmla="*/ 6549454 w 12192002"/>
              <a:gd name="connsiteY10" fmla="*/ 75412 h 2122526"/>
              <a:gd name="connsiteX11" fmla="*/ 6708221 w 12192002"/>
              <a:gd name="connsiteY11" fmla="*/ 104188 h 2122526"/>
              <a:gd name="connsiteX12" fmla="*/ 6904145 w 12192002"/>
              <a:gd name="connsiteY12" fmla="*/ 132143 h 2122526"/>
              <a:gd name="connsiteX13" fmla="*/ 7018495 w 12192002"/>
              <a:gd name="connsiteY13" fmla="*/ 161649 h 2122526"/>
              <a:gd name="connsiteX14" fmla="*/ 7096987 w 12192002"/>
              <a:gd name="connsiteY14" fmla="*/ 161275 h 2122526"/>
              <a:gd name="connsiteX15" fmla="*/ 7170807 w 12192002"/>
              <a:gd name="connsiteY15" fmla="*/ 173503 h 2122526"/>
              <a:gd name="connsiteX16" fmla="*/ 7197003 w 12192002"/>
              <a:gd name="connsiteY16" fmla="*/ 178151 h 2122526"/>
              <a:gd name="connsiteX17" fmla="*/ 7201101 w 12192002"/>
              <a:gd name="connsiteY17" fmla="*/ 183509 h 2122526"/>
              <a:gd name="connsiteX18" fmla="*/ 7218559 w 12192002"/>
              <a:gd name="connsiteY18" fmla="*/ 188059 h 2122526"/>
              <a:gd name="connsiteX19" fmla="*/ 7310852 w 12192002"/>
              <a:gd name="connsiteY19" fmla="*/ 213308 h 2122526"/>
              <a:gd name="connsiteX20" fmla="*/ 7312179 w 12192002"/>
              <a:gd name="connsiteY20" fmla="*/ 211866 h 2122526"/>
              <a:gd name="connsiteX21" fmla="*/ 7405390 w 12192002"/>
              <a:gd name="connsiteY21" fmla="*/ 202271 h 2122526"/>
              <a:gd name="connsiteX22" fmla="*/ 7495794 w 12192002"/>
              <a:gd name="connsiteY22" fmla="*/ 194166 h 2122526"/>
              <a:gd name="connsiteX23" fmla="*/ 7507039 w 12192002"/>
              <a:gd name="connsiteY23" fmla="*/ 196118 h 2122526"/>
              <a:gd name="connsiteX24" fmla="*/ 7507411 w 12192002"/>
              <a:gd name="connsiteY24" fmla="*/ 195791 h 2122526"/>
              <a:gd name="connsiteX25" fmla="*/ 7519570 w 12192002"/>
              <a:gd name="connsiteY25" fmla="*/ 197126 h 2122526"/>
              <a:gd name="connsiteX26" fmla="*/ 7527542 w 12192002"/>
              <a:gd name="connsiteY26" fmla="*/ 199679 h 2122526"/>
              <a:gd name="connsiteX27" fmla="*/ 7614346 w 12192002"/>
              <a:gd name="connsiteY27" fmla="*/ 205507 h 2122526"/>
              <a:gd name="connsiteX28" fmla="*/ 7718744 w 12192002"/>
              <a:gd name="connsiteY28" fmla="*/ 202036 h 2122526"/>
              <a:gd name="connsiteX29" fmla="*/ 7905407 w 12192002"/>
              <a:gd name="connsiteY29" fmla="*/ 227751 h 2122526"/>
              <a:gd name="connsiteX30" fmla="*/ 8090271 w 12192002"/>
              <a:gd name="connsiteY30" fmla="*/ 269724 h 2122526"/>
              <a:gd name="connsiteX31" fmla="*/ 8245834 w 12192002"/>
              <a:gd name="connsiteY31" fmla="*/ 315885 h 2122526"/>
              <a:gd name="connsiteX32" fmla="*/ 8252033 w 12192002"/>
              <a:gd name="connsiteY32" fmla="*/ 328877 h 2122526"/>
              <a:gd name="connsiteX33" fmla="*/ 8263376 w 12192002"/>
              <a:gd name="connsiteY33" fmla="*/ 338720 h 2122526"/>
              <a:gd name="connsiteX34" fmla="*/ 8266075 w 12192002"/>
              <a:gd name="connsiteY34" fmla="*/ 338490 h 2122526"/>
              <a:gd name="connsiteX35" fmla="*/ 8283149 w 12192002"/>
              <a:gd name="connsiteY35" fmla="*/ 345665 h 2122526"/>
              <a:gd name="connsiteX36" fmla="*/ 8284276 w 12192002"/>
              <a:gd name="connsiteY36" fmla="*/ 350108 h 2122526"/>
              <a:gd name="connsiteX37" fmla="*/ 8295173 w 12192002"/>
              <a:gd name="connsiteY37" fmla="*/ 355931 h 2122526"/>
              <a:gd name="connsiteX38" fmla="*/ 8314432 w 12192002"/>
              <a:gd name="connsiteY38" fmla="*/ 369826 h 2122526"/>
              <a:gd name="connsiteX39" fmla="*/ 8320104 w 12192002"/>
              <a:gd name="connsiteY39" fmla="*/ 370152 h 2122526"/>
              <a:gd name="connsiteX40" fmla="*/ 8352372 w 12192002"/>
              <a:gd name="connsiteY40" fmla="*/ 387570 h 2122526"/>
              <a:gd name="connsiteX41" fmla="*/ 8353799 w 12192002"/>
              <a:gd name="connsiteY41" fmla="*/ 386730 h 2122526"/>
              <a:gd name="connsiteX42" fmla="*/ 8367182 w 12192002"/>
              <a:gd name="connsiteY42" fmla="*/ 386924 h 2122526"/>
              <a:gd name="connsiteX43" fmla="*/ 8490249 w 12192002"/>
              <a:gd name="connsiteY43" fmla="*/ 400966 h 2122526"/>
              <a:gd name="connsiteX44" fmla="*/ 8497594 w 12192002"/>
              <a:gd name="connsiteY44" fmla="*/ 404016 h 2122526"/>
              <a:gd name="connsiteX45" fmla="*/ 8497968 w 12192002"/>
              <a:gd name="connsiteY45" fmla="*/ 403837 h 2122526"/>
              <a:gd name="connsiteX46" fmla="*/ 8506167 w 12192002"/>
              <a:gd name="connsiteY46" fmla="*/ 406575 h 2122526"/>
              <a:gd name="connsiteX47" fmla="*/ 8510983 w 12192002"/>
              <a:gd name="connsiteY47" fmla="*/ 409576 h 2122526"/>
              <a:gd name="connsiteX48" fmla="*/ 8525230 w 12192002"/>
              <a:gd name="connsiteY48" fmla="*/ 415491 h 2122526"/>
              <a:gd name="connsiteX49" fmla="*/ 8596071 w 12192002"/>
              <a:gd name="connsiteY49" fmla="*/ 400649 h 2122526"/>
              <a:gd name="connsiteX50" fmla="*/ 8707847 w 12192002"/>
              <a:gd name="connsiteY50" fmla="*/ 409221 h 2122526"/>
              <a:gd name="connsiteX51" fmla="*/ 8752444 w 12192002"/>
              <a:gd name="connsiteY51" fmla="*/ 411322 h 2122526"/>
              <a:gd name="connsiteX52" fmla="*/ 8928988 w 12192002"/>
              <a:gd name="connsiteY52" fmla="*/ 430554 h 2122526"/>
              <a:gd name="connsiteX53" fmla="*/ 8963048 w 12192002"/>
              <a:gd name="connsiteY53" fmla="*/ 427366 h 2122526"/>
              <a:gd name="connsiteX54" fmla="*/ 8968011 w 12192002"/>
              <a:gd name="connsiteY54" fmla="*/ 425141 h 2122526"/>
              <a:gd name="connsiteX55" fmla="*/ 8974337 w 12192002"/>
              <a:gd name="connsiteY55" fmla="*/ 424441 h 2122526"/>
              <a:gd name="connsiteX56" fmla="*/ 8990394 w 12192002"/>
              <a:gd name="connsiteY56" fmla="*/ 427667 h 2122526"/>
              <a:gd name="connsiteX57" fmla="*/ 8996232 w 12192002"/>
              <a:gd name="connsiteY57" fmla="*/ 429728 h 2122526"/>
              <a:gd name="connsiteX58" fmla="*/ 9005201 w 12192002"/>
              <a:gd name="connsiteY58" fmla="*/ 430939 h 2122526"/>
              <a:gd name="connsiteX59" fmla="*/ 9005486 w 12192002"/>
              <a:gd name="connsiteY59" fmla="*/ 430699 h 2122526"/>
              <a:gd name="connsiteX60" fmla="*/ 9053453 w 12192002"/>
              <a:gd name="connsiteY60" fmla="*/ 433984 h 2122526"/>
              <a:gd name="connsiteX61" fmla="*/ 9113812 w 12192002"/>
              <a:gd name="connsiteY61" fmla="*/ 425670 h 2122526"/>
              <a:gd name="connsiteX62" fmla="*/ 9137318 w 12192002"/>
              <a:gd name="connsiteY62" fmla="*/ 424304 h 2122526"/>
              <a:gd name="connsiteX63" fmla="*/ 9150210 w 12192002"/>
              <a:gd name="connsiteY63" fmla="*/ 422135 h 2122526"/>
              <a:gd name="connsiteX64" fmla="*/ 9151232 w 12192002"/>
              <a:gd name="connsiteY64" fmla="*/ 421070 h 2122526"/>
              <a:gd name="connsiteX65" fmla="*/ 9189246 w 12192002"/>
              <a:gd name="connsiteY65" fmla="*/ 432272 h 2122526"/>
              <a:gd name="connsiteX66" fmla="*/ 9194810 w 12192002"/>
              <a:gd name="connsiteY66" fmla="*/ 441511 h 2122526"/>
              <a:gd name="connsiteX67" fmla="*/ 9231370 w 12192002"/>
              <a:gd name="connsiteY67" fmla="*/ 451590 h 2122526"/>
              <a:gd name="connsiteX68" fmla="*/ 9343052 w 12192002"/>
              <a:gd name="connsiteY68" fmla="*/ 503495 h 2122526"/>
              <a:gd name="connsiteX69" fmla="*/ 9584507 w 12192002"/>
              <a:gd name="connsiteY69" fmla="*/ 549197 h 2122526"/>
              <a:gd name="connsiteX70" fmla="*/ 9728309 w 12192002"/>
              <a:gd name="connsiteY70" fmla="*/ 560617 h 2122526"/>
              <a:gd name="connsiteX71" fmla="*/ 9847792 w 12192002"/>
              <a:gd name="connsiteY71" fmla="*/ 580824 h 2122526"/>
              <a:gd name="connsiteX72" fmla="*/ 9960019 w 12192002"/>
              <a:gd name="connsiteY72" fmla="*/ 587592 h 2122526"/>
              <a:gd name="connsiteX73" fmla="*/ 10039240 w 12192002"/>
              <a:gd name="connsiteY73" fmla="*/ 603107 h 2122526"/>
              <a:gd name="connsiteX74" fmla="*/ 10082169 w 12192002"/>
              <a:gd name="connsiteY74" fmla="*/ 601443 h 2122526"/>
              <a:gd name="connsiteX75" fmla="*/ 10126500 w 12192002"/>
              <a:gd name="connsiteY75" fmla="*/ 603538 h 2122526"/>
              <a:gd name="connsiteX76" fmla="*/ 10261101 w 12192002"/>
              <a:gd name="connsiteY76" fmla="*/ 615053 h 2122526"/>
              <a:gd name="connsiteX77" fmla="*/ 10336855 w 12192002"/>
              <a:gd name="connsiteY77" fmla="*/ 624804 h 2122526"/>
              <a:gd name="connsiteX78" fmla="*/ 10383868 w 12192002"/>
              <a:gd name="connsiteY78" fmla="*/ 625415 h 2122526"/>
              <a:gd name="connsiteX79" fmla="*/ 10445984 w 12192002"/>
              <a:gd name="connsiteY79" fmla="*/ 629262 h 2122526"/>
              <a:gd name="connsiteX80" fmla="*/ 10519280 w 12192002"/>
              <a:gd name="connsiteY80" fmla="*/ 631320 h 2122526"/>
              <a:gd name="connsiteX81" fmla="*/ 10644619 w 12192002"/>
              <a:gd name="connsiteY81" fmla="*/ 651566 h 2122526"/>
              <a:gd name="connsiteX82" fmla="*/ 10857724 w 12192002"/>
              <a:gd name="connsiteY82" fmla="*/ 712684 h 2122526"/>
              <a:gd name="connsiteX83" fmla="*/ 10951063 w 12192002"/>
              <a:gd name="connsiteY83" fmla="*/ 725767 h 2122526"/>
              <a:gd name="connsiteX84" fmla="*/ 11030956 w 12192002"/>
              <a:gd name="connsiteY84" fmla="*/ 721011 h 2122526"/>
              <a:gd name="connsiteX85" fmla="*/ 11085938 w 12192002"/>
              <a:gd name="connsiteY85" fmla="*/ 723892 h 2122526"/>
              <a:gd name="connsiteX86" fmla="*/ 11143411 w 12192002"/>
              <a:gd name="connsiteY86" fmla="*/ 733141 h 2122526"/>
              <a:gd name="connsiteX87" fmla="*/ 11195087 w 12192002"/>
              <a:gd name="connsiteY87" fmla="*/ 732494 h 2122526"/>
              <a:gd name="connsiteX88" fmla="*/ 11273972 w 12192002"/>
              <a:gd name="connsiteY88" fmla="*/ 753513 h 2122526"/>
              <a:gd name="connsiteX89" fmla="*/ 11369715 w 12192002"/>
              <a:gd name="connsiteY89" fmla="*/ 813181 h 2122526"/>
              <a:gd name="connsiteX90" fmla="*/ 11462695 w 12192002"/>
              <a:gd name="connsiteY90" fmla="*/ 874654 h 2122526"/>
              <a:gd name="connsiteX91" fmla="*/ 11516473 w 12192002"/>
              <a:gd name="connsiteY91" fmla="*/ 928206 h 2122526"/>
              <a:gd name="connsiteX92" fmla="*/ 11585369 w 12192002"/>
              <a:gd name="connsiteY92" fmla="*/ 1004898 h 2122526"/>
              <a:gd name="connsiteX93" fmla="*/ 11744187 w 12192002"/>
              <a:gd name="connsiteY93" fmla="*/ 1047864 h 2122526"/>
              <a:gd name="connsiteX94" fmla="*/ 11894613 w 12192002"/>
              <a:gd name="connsiteY94" fmla="*/ 1148265 h 2122526"/>
              <a:gd name="connsiteX95" fmla="*/ 11925839 w 12192002"/>
              <a:gd name="connsiteY95" fmla="*/ 1110203 h 2122526"/>
              <a:gd name="connsiteX96" fmla="*/ 12080164 w 12192002"/>
              <a:gd name="connsiteY96" fmla="*/ 1090885 h 2122526"/>
              <a:gd name="connsiteX97" fmla="*/ 12140863 w 12192002"/>
              <a:gd name="connsiteY97" fmla="*/ 1035036 h 2122526"/>
              <a:gd name="connsiteX98" fmla="*/ 12192002 w 12192002"/>
              <a:gd name="connsiteY98" fmla="*/ 1015838 h 2122526"/>
              <a:gd name="connsiteX99" fmla="*/ 12192002 w 12192002"/>
              <a:gd name="connsiteY99" fmla="*/ 1955549 h 2122526"/>
              <a:gd name="connsiteX100" fmla="*/ 12192000 w 12192002"/>
              <a:gd name="connsiteY100" fmla="*/ 1955549 h 2122526"/>
              <a:gd name="connsiteX101" fmla="*/ 12192000 w 12192002"/>
              <a:gd name="connsiteY101" fmla="*/ 2122526 h 2122526"/>
              <a:gd name="connsiteX102" fmla="*/ 0 w 12192002"/>
              <a:gd name="connsiteY102" fmla="*/ 2122526 h 2122526"/>
              <a:gd name="connsiteX103" fmla="*/ 0 w 12192002"/>
              <a:gd name="connsiteY103" fmla="*/ 1348327 h 2122526"/>
              <a:gd name="connsiteX104" fmla="*/ 2 w 12192002"/>
              <a:gd name="connsiteY104" fmla="*/ 1348327 h 2122526"/>
              <a:gd name="connsiteX105" fmla="*/ 2 w 12192002"/>
              <a:gd name="connsiteY105" fmla="*/ 592017 h 2122526"/>
              <a:gd name="connsiteX106" fmla="*/ 15526 w 12192002"/>
              <a:gd name="connsiteY106" fmla="*/ 586548 h 2122526"/>
              <a:gd name="connsiteX107" fmla="*/ 118381 w 12192002"/>
              <a:gd name="connsiteY107" fmla="*/ 583692 h 2122526"/>
              <a:gd name="connsiteX108" fmla="*/ 292435 w 12192002"/>
              <a:gd name="connsiteY108" fmla="*/ 531887 h 2122526"/>
              <a:gd name="connsiteX109" fmla="*/ 404015 w 12192002"/>
              <a:gd name="connsiteY109" fmla="*/ 511191 h 2122526"/>
              <a:gd name="connsiteX110" fmla="*/ 445099 w 12192002"/>
              <a:gd name="connsiteY110" fmla="*/ 505368 h 2122526"/>
              <a:gd name="connsiteX111" fmla="*/ 571717 w 12192002"/>
              <a:gd name="connsiteY111" fmla="*/ 467338 h 2122526"/>
              <a:gd name="connsiteX112" fmla="*/ 578535 w 12192002"/>
              <a:gd name="connsiteY112" fmla="*/ 467527 h 2122526"/>
              <a:gd name="connsiteX113" fmla="*/ 596792 w 12192002"/>
              <a:gd name="connsiteY113" fmla="*/ 464875 h 2122526"/>
              <a:gd name="connsiteX114" fmla="*/ 708875 w 12192002"/>
              <a:gd name="connsiteY114" fmla="*/ 422017 h 2122526"/>
              <a:gd name="connsiteX115" fmla="*/ 719742 w 12192002"/>
              <a:gd name="connsiteY115" fmla="*/ 416340 h 2122526"/>
              <a:gd name="connsiteX116" fmla="*/ 720047 w 12192002"/>
              <a:gd name="connsiteY116" fmla="*/ 415078 h 2122526"/>
              <a:gd name="connsiteX117" fmla="*/ 763053 w 12192002"/>
              <a:gd name="connsiteY117" fmla="*/ 414307 h 2122526"/>
              <a:gd name="connsiteX118" fmla="*/ 767901 w 12192002"/>
              <a:gd name="connsiteY118" fmla="*/ 412086 h 2122526"/>
              <a:gd name="connsiteX119" fmla="*/ 797041 w 12192002"/>
              <a:gd name="connsiteY119" fmla="*/ 414293 h 2122526"/>
              <a:gd name="connsiteX120" fmla="*/ 811506 w 12192002"/>
              <a:gd name="connsiteY120" fmla="*/ 413988 h 2122526"/>
              <a:gd name="connsiteX121" fmla="*/ 816809 w 12192002"/>
              <a:gd name="connsiteY121" fmla="*/ 416882 h 2122526"/>
              <a:gd name="connsiteX122" fmla="*/ 837540 w 12192002"/>
              <a:gd name="connsiteY122" fmla="*/ 414918 h 2122526"/>
              <a:gd name="connsiteX123" fmla="*/ 858269 w 12192002"/>
              <a:gd name="connsiteY123" fmla="*/ 416131 h 2122526"/>
              <a:gd name="connsiteX124" fmla="*/ 948732 w 12192002"/>
              <a:gd name="connsiteY124" fmla="*/ 404293 h 2122526"/>
              <a:gd name="connsiteX125" fmla="*/ 1149979 w 12192002"/>
              <a:gd name="connsiteY125" fmla="*/ 406698 h 2122526"/>
              <a:gd name="connsiteX126" fmla="*/ 1496110 w 12192002"/>
              <a:gd name="connsiteY126" fmla="*/ 357263 h 2122526"/>
              <a:gd name="connsiteX127" fmla="*/ 1608669 w 12192002"/>
              <a:gd name="connsiteY127" fmla="*/ 331673 h 2122526"/>
              <a:gd name="connsiteX128" fmla="*/ 1675071 w 12192002"/>
              <a:gd name="connsiteY128" fmla="*/ 324776 h 2122526"/>
              <a:gd name="connsiteX129" fmla="*/ 1738204 w 12192002"/>
              <a:gd name="connsiteY129" fmla="*/ 308427 h 2122526"/>
              <a:gd name="connsiteX130" fmla="*/ 1786655 w 12192002"/>
              <a:gd name="connsiteY130" fmla="*/ 303376 h 2122526"/>
              <a:gd name="connsiteX131" fmla="*/ 1873080 w 12192002"/>
              <a:gd name="connsiteY131" fmla="*/ 330998 h 2122526"/>
              <a:gd name="connsiteX132" fmla="*/ 1921650 w 12192002"/>
              <a:gd name="connsiteY132" fmla="*/ 332593 h 2122526"/>
              <a:gd name="connsiteX133" fmla="*/ 1928172 w 12192002"/>
              <a:gd name="connsiteY133" fmla="*/ 327762 h 2122526"/>
              <a:gd name="connsiteX134" fmla="*/ 1997356 w 12192002"/>
              <a:gd name="connsiteY134" fmla="*/ 349707 h 2122526"/>
              <a:gd name="connsiteX135" fmla="*/ 2094665 w 12192002"/>
              <a:gd name="connsiteY135" fmla="*/ 341687 h 2122526"/>
              <a:gd name="connsiteX136" fmla="*/ 2208578 w 12192002"/>
              <a:gd name="connsiteY136" fmla="*/ 324976 h 2122526"/>
              <a:gd name="connsiteX137" fmla="*/ 2315112 w 12192002"/>
              <a:gd name="connsiteY137" fmla="*/ 319743 h 2122526"/>
              <a:gd name="connsiteX138" fmla="*/ 2443255 w 12192002"/>
              <a:gd name="connsiteY138" fmla="*/ 328210 h 2122526"/>
              <a:gd name="connsiteX139" fmla="*/ 2568028 w 12192002"/>
              <a:gd name="connsiteY139" fmla="*/ 342111 h 2122526"/>
              <a:gd name="connsiteX140" fmla="*/ 2646527 w 12192002"/>
              <a:gd name="connsiteY140" fmla="*/ 315870 h 2122526"/>
              <a:gd name="connsiteX141" fmla="*/ 2781569 w 12192002"/>
              <a:gd name="connsiteY141" fmla="*/ 326406 h 2122526"/>
              <a:gd name="connsiteX142" fmla="*/ 3030291 w 12192002"/>
              <a:gd name="connsiteY142" fmla="*/ 348227 h 2122526"/>
              <a:gd name="connsiteX143" fmla="*/ 3142556 w 12192002"/>
              <a:gd name="connsiteY143" fmla="*/ 350870 h 2122526"/>
              <a:gd name="connsiteX144" fmla="*/ 3262356 w 12192002"/>
              <a:gd name="connsiteY144" fmla="*/ 358645 h 2122526"/>
              <a:gd name="connsiteX145" fmla="*/ 3341698 w 12192002"/>
              <a:gd name="connsiteY145" fmla="*/ 364522 h 2122526"/>
              <a:gd name="connsiteX146" fmla="*/ 3344026 w 12192002"/>
              <a:gd name="connsiteY146" fmla="*/ 363547 h 2122526"/>
              <a:gd name="connsiteX147" fmla="*/ 3363888 w 12192002"/>
              <a:gd name="connsiteY147" fmla="*/ 365229 h 2122526"/>
              <a:gd name="connsiteX148" fmla="*/ 3400728 w 12192002"/>
              <a:gd name="connsiteY148" fmla="*/ 382181 h 2122526"/>
              <a:gd name="connsiteX149" fmla="*/ 3473223 w 12192002"/>
              <a:gd name="connsiteY149" fmla="*/ 370133 h 2122526"/>
              <a:gd name="connsiteX150" fmla="*/ 3536135 w 12192002"/>
              <a:gd name="connsiteY150" fmla="*/ 366472 h 2122526"/>
              <a:gd name="connsiteX151" fmla="*/ 3585978 w 12192002"/>
              <a:gd name="connsiteY151" fmla="*/ 356773 h 2122526"/>
              <a:gd name="connsiteX152" fmla="*/ 3594501 w 12192002"/>
              <a:gd name="connsiteY152" fmla="*/ 357463 h 2122526"/>
              <a:gd name="connsiteX153" fmla="*/ 3594736 w 12192002"/>
              <a:gd name="connsiteY153" fmla="*/ 357194 h 2122526"/>
              <a:gd name="connsiteX154" fmla="*/ 3603855 w 12192002"/>
              <a:gd name="connsiteY154" fmla="*/ 357358 h 2122526"/>
              <a:gd name="connsiteX155" fmla="*/ 3610035 w 12192002"/>
              <a:gd name="connsiteY155" fmla="*/ 358720 h 2122526"/>
              <a:gd name="connsiteX156" fmla="*/ 3682513 w 12192002"/>
              <a:gd name="connsiteY156" fmla="*/ 326449 h 2122526"/>
              <a:gd name="connsiteX157" fmla="*/ 3789760 w 12192002"/>
              <a:gd name="connsiteY157" fmla="*/ 302526 h 2122526"/>
              <a:gd name="connsiteX158" fmla="*/ 3897275 w 12192002"/>
              <a:gd name="connsiteY158" fmla="*/ 282288 h 2122526"/>
              <a:gd name="connsiteX159" fmla="*/ 3936846 w 12192002"/>
              <a:gd name="connsiteY159" fmla="*/ 276633 h 2122526"/>
              <a:gd name="connsiteX160" fmla="*/ 4004538 w 12192002"/>
              <a:gd name="connsiteY160" fmla="*/ 259176 h 2122526"/>
              <a:gd name="connsiteX161" fmla="*/ 4033778 w 12192002"/>
              <a:gd name="connsiteY161" fmla="*/ 246608 h 2122526"/>
              <a:gd name="connsiteX162" fmla="*/ 4035363 w 12192002"/>
              <a:gd name="connsiteY162" fmla="*/ 246843 h 2122526"/>
              <a:gd name="connsiteX163" fmla="*/ 4036996 w 12192002"/>
              <a:gd name="connsiteY163" fmla="*/ 243176 h 2122526"/>
              <a:gd name="connsiteX164" fmla="*/ 4042364 w 12192002"/>
              <a:gd name="connsiteY164" fmla="*/ 240742 h 2122526"/>
              <a:gd name="connsiteX165" fmla="*/ 4058954 w 12192002"/>
              <a:gd name="connsiteY165" fmla="*/ 239121 h 2122526"/>
              <a:gd name="connsiteX166" fmla="*/ 4065510 w 12192002"/>
              <a:gd name="connsiteY166" fmla="*/ 239339 h 2122526"/>
              <a:gd name="connsiteX167" fmla="*/ 4074427 w 12192002"/>
              <a:gd name="connsiteY167" fmla="*/ 237895 h 2122526"/>
              <a:gd name="connsiteX168" fmla="*/ 4074546 w 12192002"/>
              <a:gd name="connsiteY168" fmla="*/ 237596 h 2122526"/>
              <a:gd name="connsiteX169" fmla="*/ 4083097 w 12192002"/>
              <a:gd name="connsiteY169" fmla="*/ 236761 h 2122526"/>
              <a:gd name="connsiteX170" fmla="*/ 4142745 w 12192002"/>
              <a:gd name="connsiteY170" fmla="*/ 210228 h 2122526"/>
              <a:gd name="connsiteX171" fmla="*/ 4191248 w 12192002"/>
              <a:gd name="connsiteY171" fmla="*/ 194363 h 2122526"/>
              <a:gd name="connsiteX172" fmla="*/ 4201744 w 12192002"/>
              <a:gd name="connsiteY172" fmla="*/ 188729 h 2122526"/>
              <a:gd name="connsiteX173" fmla="*/ 4202048 w 12192002"/>
              <a:gd name="connsiteY173" fmla="*/ 187470 h 2122526"/>
              <a:gd name="connsiteX174" fmla="*/ 4248116 w 12192002"/>
              <a:gd name="connsiteY174" fmla="*/ 184675 h 2122526"/>
              <a:gd name="connsiteX175" fmla="*/ 4276141 w 12192002"/>
              <a:gd name="connsiteY175" fmla="*/ 186999 h 2122526"/>
              <a:gd name="connsiteX176" fmla="*/ 4290062 w 12192002"/>
              <a:gd name="connsiteY176" fmla="*/ 186753 h 2122526"/>
              <a:gd name="connsiteX177" fmla="*/ 4295143 w 12192002"/>
              <a:gd name="connsiteY177" fmla="*/ 189670 h 2122526"/>
              <a:gd name="connsiteX178" fmla="*/ 4315108 w 12192002"/>
              <a:gd name="connsiteY178" fmla="*/ 187791 h 2122526"/>
              <a:gd name="connsiteX179" fmla="*/ 4316965 w 12192002"/>
              <a:gd name="connsiteY179" fmla="*/ 186450 h 2122526"/>
              <a:gd name="connsiteX180" fmla="*/ 4362875 w 12192002"/>
              <a:gd name="connsiteY180" fmla="*/ 193065 h 2122526"/>
              <a:gd name="connsiteX181" fmla="*/ 4428542 w 12192002"/>
              <a:gd name="connsiteY181" fmla="*/ 191719 h 2122526"/>
              <a:gd name="connsiteX182" fmla="*/ 4515813 w 12192002"/>
              <a:gd name="connsiteY182" fmla="*/ 181068 h 2122526"/>
              <a:gd name="connsiteX183" fmla="*/ 4715526 w 12192002"/>
              <a:gd name="connsiteY183" fmla="*/ 171166 h 2122526"/>
              <a:gd name="connsiteX184" fmla="*/ 4762447 w 12192002"/>
              <a:gd name="connsiteY184" fmla="*/ 162678 h 2122526"/>
              <a:gd name="connsiteX185" fmla="*/ 4840439 w 12192002"/>
              <a:gd name="connsiteY185" fmla="*/ 134910 h 2122526"/>
              <a:gd name="connsiteX186" fmla="*/ 5011513 w 12192002"/>
              <a:gd name="connsiteY186" fmla="*/ 110893 h 2122526"/>
              <a:gd name="connsiteX187" fmla="*/ 5065790 w 12192002"/>
              <a:gd name="connsiteY187" fmla="*/ 94512 h 2122526"/>
              <a:gd name="connsiteX188" fmla="*/ 5121659 w 12192002"/>
              <a:gd name="connsiteY188" fmla="*/ 101083 h 2122526"/>
              <a:gd name="connsiteX189" fmla="*/ 5139595 w 12192002"/>
              <a:gd name="connsiteY189" fmla="*/ 90230 h 2122526"/>
              <a:gd name="connsiteX190" fmla="*/ 5142598 w 12192002"/>
              <a:gd name="connsiteY190" fmla="*/ 88129 h 2122526"/>
              <a:gd name="connsiteX191" fmla="*/ 5156554 w 12192002"/>
              <a:gd name="connsiteY191" fmla="*/ 84729 h 2122526"/>
              <a:gd name="connsiteX192" fmla="*/ 5174660 w 12192002"/>
              <a:gd name="connsiteY192" fmla="*/ 77506 h 2122526"/>
              <a:gd name="connsiteX193" fmla="*/ 5222961 w 12192002"/>
              <a:gd name="connsiteY193" fmla="*/ 74516 h 2122526"/>
              <a:gd name="connsiteX194" fmla="*/ 5261763 w 12192002"/>
              <a:gd name="connsiteY194" fmla="*/ 63392 h 2122526"/>
              <a:gd name="connsiteX195" fmla="*/ 5381667 w 12192002"/>
              <a:gd name="connsiteY195" fmla="*/ 42975 h 2122526"/>
              <a:gd name="connsiteX196" fmla="*/ 5432760 w 12192002"/>
              <a:gd name="connsiteY196" fmla="*/ 25273 h 2122526"/>
              <a:gd name="connsiteX197" fmla="*/ 5470905 w 12192002"/>
              <a:gd name="connsiteY197" fmla="*/ 14020 h 2122526"/>
              <a:gd name="connsiteX198" fmla="*/ 5626960 w 12192002"/>
              <a:gd name="connsiteY198" fmla="*/ 0 h 2122526"/>
              <a:gd name="connsiteX0" fmla="*/ 5626960 w 12192002"/>
              <a:gd name="connsiteY0" fmla="*/ 0 h 2122526"/>
              <a:gd name="connsiteX1" fmla="*/ 5758918 w 12192002"/>
              <a:gd name="connsiteY1" fmla="*/ 1023 h 2122526"/>
              <a:gd name="connsiteX2" fmla="*/ 5957375 w 12192002"/>
              <a:gd name="connsiteY2" fmla="*/ 16715 h 2122526"/>
              <a:gd name="connsiteX3" fmla="*/ 6010090 w 12192002"/>
              <a:gd name="connsiteY3" fmla="*/ 20359 h 2122526"/>
              <a:gd name="connsiteX4" fmla="*/ 6041282 w 12192002"/>
              <a:gd name="connsiteY4" fmla="*/ 15266 h 2122526"/>
              <a:gd name="connsiteX5" fmla="*/ 6048637 w 12192002"/>
              <a:gd name="connsiteY5" fmla="*/ 6917 h 2122526"/>
              <a:gd name="connsiteX6" fmla="*/ 6068529 w 12192002"/>
              <a:gd name="connsiteY6" fmla="*/ 7600 h 2122526"/>
              <a:gd name="connsiteX7" fmla="*/ 6073847 w 12192002"/>
              <a:gd name="connsiteY7" fmla="*/ 6063 h 2122526"/>
              <a:gd name="connsiteX8" fmla="*/ 6168673 w 12192002"/>
              <a:gd name="connsiteY8" fmla="*/ 26525 h 2122526"/>
              <a:gd name="connsiteX9" fmla="*/ 6317559 w 12192002"/>
              <a:gd name="connsiteY9" fmla="*/ 28612 h 2122526"/>
              <a:gd name="connsiteX10" fmla="*/ 6549454 w 12192002"/>
              <a:gd name="connsiteY10" fmla="*/ 75412 h 2122526"/>
              <a:gd name="connsiteX11" fmla="*/ 6708221 w 12192002"/>
              <a:gd name="connsiteY11" fmla="*/ 104188 h 2122526"/>
              <a:gd name="connsiteX12" fmla="*/ 6904145 w 12192002"/>
              <a:gd name="connsiteY12" fmla="*/ 132143 h 2122526"/>
              <a:gd name="connsiteX13" fmla="*/ 7018495 w 12192002"/>
              <a:gd name="connsiteY13" fmla="*/ 161649 h 2122526"/>
              <a:gd name="connsiteX14" fmla="*/ 7096987 w 12192002"/>
              <a:gd name="connsiteY14" fmla="*/ 161275 h 2122526"/>
              <a:gd name="connsiteX15" fmla="*/ 7170807 w 12192002"/>
              <a:gd name="connsiteY15" fmla="*/ 173503 h 2122526"/>
              <a:gd name="connsiteX16" fmla="*/ 7197003 w 12192002"/>
              <a:gd name="connsiteY16" fmla="*/ 178151 h 2122526"/>
              <a:gd name="connsiteX17" fmla="*/ 7201101 w 12192002"/>
              <a:gd name="connsiteY17" fmla="*/ 183509 h 2122526"/>
              <a:gd name="connsiteX18" fmla="*/ 7218559 w 12192002"/>
              <a:gd name="connsiteY18" fmla="*/ 188059 h 2122526"/>
              <a:gd name="connsiteX19" fmla="*/ 7310852 w 12192002"/>
              <a:gd name="connsiteY19" fmla="*/ 213308 h 2122526"/>
              <a:gd name="connsiteX20" fmla="*/ 7312179 w 12192002"/>
              <a:gd name="connsiteY20" fmla="*/ 211866 h 2122526"/>
              <a:gd name="connsiteX21" fmla="*/ 7405390 w 12192002"/>
              <a:gd name="connsiteY21" fmla="*/ 202271 h 2122526"/>
              <a:gd name="connsiteX22" fmla="*/ 7495794 w 12192002"/>
              <a:gd name="connsiteY22" fmla="*/ 194166 h 2122526"/>
              <a:gd name="connsiteX23" fmla="*/ 7507039 w 12192002"/>
              <a:gd name="connsiteY23" fmla="*/ 196118 h 2122526"/>
              <a:gd name="connsiteX24" fmla="*/ 7507411 w 12192002"/>
              <a:gd name="connsiteY24" fmla="*/ 195791 h 2122526"/>
              <a:gd name="connsiteX25" fmla="*/ 7519570 w 12192002"/>
              <a:gd name="connsiteY25" fmla="*/ 197126 h 2122526"/>
              <a:gd name="connsiteX26" fmla="*/ 7527542 w 12192002"/>
              <a:gd name="connsiteY26" fmla="*/ 199679 h 2122526"/>
              <a:gd name="connsiteX27" fmla="*/ 7614346 w 12192002"/>
              <a:gd name="connsiteY27" fmla="*/ 205507 h 2122526"/>
              <a:gd name="connsiteX28" fmla="*/ 7718744 w 12192002"/>
              <a:gd name="connsiteY28" fmla="*/ 202036 h 2122526"/>
              <a:gd name="connsiteX29" fmla="*/ 7905407 w 12192002"/>
              <a:gd name="connsiteY29" fmla="*/ 227751 h 2122526"/>
              <a:gd name="connsiteX30" fmla="*/ 8090271 w 12192002"/>
              <a:gd name="connsiteY30" fmla="*/ 269724 h 2122526"/>
              <a:gd name="connsiteX31" fmla="*/ 8245834 w 12192002"/>
              <a:gd name="connsiteY31" fmla="*/ 315885 h 2122526"/>
              <a:gd name="connsiteX32" fmla="*/ 8252033 w 12192002"/>
              <a:gd name="connsiteY32" fmla="*/ 328877 h 2122526"/>
              <a:gd name="connsiteX33" fmla="*/ 8263376 w 12192002"/>
              <a:gd name="connsiteY33" fmla="*/ 338720 h 2122526"/>
              <a:gd name="connsiteX34" fmla="*/ 8266075 w 12192002"/>
              <a:gd name="connsiteY34" fmla="*/ 338490 h 2122526"/>
              <a:gd name="connsiteX35" fmla="*/ 8283149 w 12192002"/>
              <a:gd name="connsiteY35" fmla="*/ 345665 h 2122526"/>
              <a:gd name="connsiteX36" fmla="*/ 8284276 w 12192002"/>
              <a:gd name="connsiteY36" fmla="*/ 350108 h 2122526"/>
              <a:gd name="connsiteX37" fmla="*/ 8295173 w 12192002"/>
              <a:gd name="connsiteY37" fmla="*/ 355931 h 2122526"/>
              <a:gd name="connsiteX38" fmla="*/ 8314432 w 12192002"/>
              <a:gd name="connsiteY38" fmla="*/ 369826 h 2122526"/>
              <a:gd name="connsiteX39" fmla="*/ 8320104 w 12192002"/>
              <a:gd name="connsiteY39" fmla="*/ 370152 h 2122526"/>
              <a:gd name="connsiteX40" fmla="*/ 8352372 w 12192002"/>
              <a:gd name="connsiteY40" fmla="*/ 387570 h 2122526"/>
              <a:gd name="connsiteX41" fmla="*/ 8353799 w 12192002"/>
              <a:gd name="connsiteY41" fmla="*/ 386730 h 2122526"/>
              <a:gd name="connsiteX42" fmla="*/ 8367182 w 12192002"/>
              <a:gd name="connsiteY42" fmla="*/ 386924 h 2122526"/>
              <a:gd name="connsiteX43" fmla="*/ 8490249 w 12192002"/>
              <a:gd name="connsiteY43" fmla="*/ 400966 h 2122526"/>
              <a:gd name="connsiteX44" fmla="*/ 8497594 w 12192002"/>
              <a:gd name="connsiteY44" fmla="*/ 404016 h 2122526"/>
              <a:gd name="connsiteX45" fmla="*/ 8497968 w 12192002"/>
              <a:gd name="connsiteY45" fmla="*/ 403837 h 2122526"/>
              <a:gd name="connsiteX46" fmla="*/ 8506167 w 12192002"/>
              <a:gd name="connsiteY46" fmla="*/ 406575 h 2122526"/>
              <a:gd name="connsiteX47" fmla="*/ 8510983 w 12192002"/>
              <a:gd name="connsiteY47" fmla="*/ 409576 h 2122526"/>
              <a:gd name="connsiteX48" fmla="*/ 8525230 w 12192002"/>
              <a:gd name="connsiteY48" fmla="*/ 415491 h 2122526"/>
              <a:gd name="connsiteX49" fmla="*/ 8596071 w 12192002"/>
              <a:gd name="connsiteY49" fmla="*/ 400649 h 2122526"/>
              <a:gd name="connsiteX50" fmla="*/ 8707847 w 12192002"/>
              <a:gd name="connsiteY50" fmla="*/ 409221 h 2122526"/>
              <a:gd name="connsiteX51" fmla="*/ 8752444 w 12192002"/>
              <a:gd name="connsiteY51" fmla="*/ 411322 h 2122526"/>
              <a:gd name="connsiteX52" fmla="*/ 8928988 w 12192002"/>
              <a:gd name="connsiteY52" fmla="*/ 430554 h 2122526"/>
              <a:gd name="connsiteX53" fmla="*/ 8963048 w 12192002"/>
              <a:gd name="connsiteY53" fmla="*/ 427366 h 2122526"/>
              <a:gd name="connsiteX54" fmla="*/ 8968011 w 12192002"/>
              <a:gd name="connsiteY54" fmla="*/ 425141 h 2122526"/>
              <a:gd name="connsiteX55" fmla="*/ 8974337 w 12192002"/>
              <a:gd name="connsiteY55" fmla="*/ 424441 h 2122526"/>
              <a:gd name="connsiteX56" fmla="*/ 8990394 w 12192002"/>
              <a:gd name="connsiteY56" fmla="*/ 427667 h 2122526"/>
              <a:gd name="connsiteX57" fmla="*/ 8996232 w 12192002"/>
              <a:gd name="connsiteY57" fmla="*/ 429728 h 2122526"/>
              <a:gd name="connsiteX58" fmla="*/ 9005201 w 12192002"/>
              <a:gd name="connsiteY58" fmla="*/ 430939 h 2122526"/>
              <a:gd name="connsiteX59" fmla="*/ 9005486 w 12192002"/>
              <a:gd name="connsiteY59" fmla="*/ 430699 h 2122526"/>
              <a:gd name="connsiteX60" fmla="*/ 9053453 w 12192002"/>
              <a:gd name="connsiteY60" fmla="*/ 433984 h 2122526"/>
              <a:gd name="connsiteX61" fmla="*/ 9113812 w 12192002"/>
              <a:gd name="connsiteY61" fmla="*/ 425670 h 2122526"/>
              <a:gd name="connsiteX62" fmla="*/ 9137318 w 12192002"/>
              <a:gd name="connsiteY62" fmla="*/ 424304 h 2122526"/>
              <a:gd name="connsiteX63" fmla="*/ 9150210 w 12192002"/>
              <a:gd name="connsiteY63" fmla="*/ 422135 h 2122526"/>
              <a:gd name="connsiteX64" fmla="*/ 9151232 w 12192002"/>
              <a:gd name="connsiteY64" fmla="*/ 421070 h 2122526"/>
              <a:gd name="connsiteX65" fmla="*/ 9189246 w 12192002"/>
              <a:gd name="connsiteY65" fmla="*/ 432272 h 2122526"/>
              <a:gd name="connsiteX66" fmla="*/ 9194810 w 12192002"/>
              <a:gd name="connsiteY66" fmla="*/ 441511 h 2122526"/>
              <a:gd name="connsiteX67" fmla="*/ 9231370 w 12192002"/>
              <a:gd name="connsiteY67" fmla="*/ 451590 h 2122526"/>
              <a:gd name="connsiteX68" fmla="*/ 9343052 w 12192002"/>
              <a:gd name="connsiteY68" fmla="*/ 503495 h 2122526"/>
              <a:gd name="connsiteX69" fmla="*/ 9584507 w 12192002"/>
              <a:gd name="connsiteY69" fmla="*/ 549197 h 2122526"/>
              <a:gd name="connsiteX70" fmla="*/ 9728309 w 12192002"/>
              <a:gd name="connsiteY70" fmla="*/ 560617 h 2122526"/>
              <a:gd name="connsiteX71" fmla="*/ 9847792 w 12192002"/>
              <a:gd name="connsiteY71" fmla="*/ 580824 h 2122526"/>
              <a:gd name="connsiteX72" fmla="*/ 9960019 w 12192002"/>
              <a:gd name="connsiteY72" fmla="*/ 587592 h 2122526"/>
              <a:gd name="connsiteX73" fmla="*/ 10039240 w 12192002"/>
              <a:gd name="connsiteY73" fmla="*/ 603107 h 2122526"/>
              <a:gd name="connsiteX74" fmla="*/ 10082169 w 12192002"/>
              <a:gd name="connsiteY74" fmla="*/ 601443 h 2122526"/>
              <a:gd name="connsiteX75" fmla="*/ 10126500 w 12192002"/>
              <a:gd name="connsiteY75" fmla="*/ 603538 h 2122526"/>
              <a:gd name="connsiteX76" fmla="*/ 10261101 w 12192002"/>
              <a:gd name="connsiteY76" fmla="*/ 615053 h 2122526"/>
              <a:gd name="connsiteX77" fmla="*/ 10336855 w 12192002"/>
              <a:gd name="connsiteY77" fmla="*/ 624804 h 2122526"/>
              <a:gd name="connsiteX78" fmla="*/ 10383868 w 12192002"/>
              <a:gd name="connsiteY78" fmla="*/ 625415 h 2122526"/>
              <a:gd name="connsiteX79" fmla="*/ 10445984 w 12192002"/>
              <a:gd name="connsiteY79" fmla="*/ 629262 h 2122526"/>
              <a:gd name="connsiteX80" fmla="*/ 10519280 w 12192002"/>
              <a:gd name="connsiteY80" fmla="*/ 631320 h 2122526"/>
              <a:gd name="connsiteX81" fmla="*/ 10644619 w 12192002"/>
              <a:gd name="connsiteY81" fmla="*/ 651566 h 2122526"/>
              <a:gd name="connsiteX82" fmla="*/ 10857724 w 12192002"/>
              <a:gd name="connsiteY82" fmla="*/ 712684 h 2122526"/>
              <a:gd name="connsiteX83" fmla="*/ 10951063 w 12192002"/>
              <a:gd name="connsiteY83" fmla="*/ 725767 h 2122526"/>
              <a:gd name="connsiteX84" fmla="*/ 11030956 w 12192002"/>
              <a:gd name="connsiteY84" fmla="*/ 721011 h 2122526"/>
              <a:gd name="connsiteX85" fmla="*/ 11085938 w 12192002"/>
              <a:gd name="connsiteY85" fmla="*/ 723892 h 2122526"/>
              <a:gd name="connsiteX86" fmla="*/ 11143411 w 12192002"/>
              <a:gd name="connsiteY86" fmla="*/ 733141 h 2122526"/>
              <a:gd name="connsiteX87" fmla="*/ 11195087 w 12192002"/>
              <a:gd name="connsiteY87" fmla="*/ 732494 h 2122526"/>
              <a:gd name="connsiteX88" fmla="*/ 11273972 w 12192002"/>
              <a:gd name="connsiteY88" fmla="*/ 753513 h 2122526"/>
              <a:gd name="connsiteX89" fmla="*/ 11369715 w 12192002"/>
              <a:gd name="connsiteY89" fmla="*/ 813181 h 2122526"/>
              <a:gd name="connsiteX90" fmla="*/ 11462695 w 12192002"/>
              <a:gd name="connsiteY90" fmla="*/ 874654 h 2122526"/>
              <a:gd name="connsiteX91" fmla="*/ 11516473 w 12192002"/>
              <a:gd name="connsiteY91" fmla="*/ 928206 h 2122526"/>
              <a:gd name="connsiteX92" fmla="*/ 11585369 w 12192002"/>
              <a:gd name="connsiteY92" fmla="*/ 1004898 h 2122526"/>
              <a:gd name="connsiteX93" fmla="*/ 11744187 w 12192002"/>
              <a:gd name="connsiteY93" fmla="*/ 1047864 h 2122526"/>
              <a:gd name="connsiteX94" fmla="*/ 11894613 w 12192002"/>
              <a:gd name="connsiteY94" fmla="*/ 1148265 h 2122526"/>
              <a:gd name="connsiteX95" fmla="*/ 11917888 w 12192002"/>
              <a:gd name="connsiteY95" fmla="*/ 1126105 h 2122526"/>
              <a:gd name="connsiteX96" fmla="*/ 12080164 w 12192002"/>
              <a:gd name="connsiteY96" fmla="*/ 1090885 h 2122526"/>
              <a:gd name="connsiteX97" fmla="*/ 12140863 w 12192002"/>
              <a:gd name="connsiteY97" fmla="*/ 1035036 h 2122526"/>
              <a:gd name="connsiteX98" fmla="*/ 12192002 w 12192002"/>
              <a:gd name="connsiteY98" fmla="*/ 1015838 h 2122526"/>
              <a:gd name="connsiteX99" fmla="*/ 12192002 w 12192002"/>
              <a:gd name="connsiteY99" fmla="*/ 1955549 h 2122526"/>
              <a:gd name="connsiteX100" fmla="*/ 12192000 w 12192002"/>
              <a:gd name="connsiteY100" fmla="*/ 1955549 h 2122526"/>
              <a:gd name="connsiteX101" fmla="*/ 12192000 w 12192002"/>
              <a:gd name="connsiteY101" fmla="*/ 2122526 h 2122526"/>
              <a:gd name="connsiteX102" fmla="*/ 0 w 12192002"/>
              <a:gd name="connsiteY102" fmla="*/ 2122526 h 2122526"/>
              <a:gd name="connsiteX103" fmla="*/ 0 w 12192002"/>
              <a:gd name="connsiteY103" fmla="*/ 1348327 h 2122526"/>
              <a:gd name="connsiteX104" fmla="*/ 2 w 12192002"/>
              <a:gd name="connsiteY104" fmla="*/ 1348327 h 2122526"/>
              <a:gd name="connsiteX105" fmla="*/ 2 w 12192002"/>
              <a:gd name="connsiteY105" fmla="*/ 592017 h 2122526"/>
              <a:gd name="connsiteX106" fmla="*/ 15526 w 12192002"/>
              <a:gd name="connsiteY106" fmla="*/ 586548 h 2122526"/>
              <a:gd name="connsiteX107" fmla="*/ 118381 w 12192002"/>
              <a:gd name="connsiteY107" fmla="*/ 583692 h 2122526"/>
              <a:gd name="connsiteX108" fmla="*/ 292435 w 12192002"/>
              <a:gd name="connsiteY108" fmla="*/ 531887 h 2122526"/>
              <a:gd name="connsiteX109" fmla="*/ 404015 w 12192002"/>
              <a:gd name="connsiteY109" fmla="*/ 511191 h 2122526"/>
              <a:gd name="connsiteX110" fmla="*/ 445099 w 12192002"/>
              <a:gd name="connsiteY110" fmla="*/ 505368 h 2122526"/>
              <a:gd name="connsiteX111" fmla="*/ 571717 w 12192002"/>
              <a:gd name="connsiteY111" fmla="*/ 467338 h 2122526"/>
              <a:gd name="connsiteX112" fmla="*/ 578535 w 12192002"/>
              <a:gd name="connsiteY112" fmla="*/ 467527 h 2122526"/>
              <a:gd name="connsiteX113" fmla="*/ 596792 w 12192002"/>
              <a:gd name="connsiteY113" fmla="*/ 464875 h 2122526"/>
              <a:gd name="connsiteX114" fmla="*/ 708875 w 12192002"/>
              <a:gd name="connsiteY114" fmla="*/ 422017 h 2122526"/>
              <a:gd name="connsiteX115" fmla="*/ 719742 w 12192002"/>
              <a:gd name="connsiteY115" fmla="*/ 416340 h 2122526"/>
              <a:gd name="connsiteX116" fmla="*/ 720047 w 12192002"/>
              <a:gd name="connsiteY116" fmla="*/ 415078 h 2122526"/>
              <a:gd name="connsiteX117" fmla="*/ 763053 w 12192002"/>
              <a:gd name="connsiteY117" fmla="*/ 414307 h 2122526"/>
              <a:gd name="connsiteX118" fmla="*/ 767901 w 12192002"/>
              <a:gd name="connsiteY118" fmla="*/ 412086 h 2122526"/>
              <a:gd name="connsiteX119" fmla="*/ 797041 w 12192002"/>
              <a:gd name="connsiteY119" fmla="*/ 414293 h 2122526"/>
              <a:gd name="connsiteX120" fmla="*/ 811506 w 12192002"/>
              <a:gd name="connsiteY120" fmla="*/ 413988 h 2122526"/>
              <a:gd name="connsiteX121" fmla="*/ 816809 w 12192002"/>
              <a:gd name="connsiteY121" fmla="*/ 416882 h 2122526"/>
              <a:gd name="connsiteX122" fmla="*/ 837540 w 12192002"/>
              <a:gd name="connsiteY122" fmla="*/ 414918 h 2122526"/>
              <a:gd name="connsiteX123" fmla="*/ 858269 w 12192002"/>
              <a:gd name="connsiteY123" fmla="*/ 416131 h 2122526"/>
              <a:gd name="connsiteX124" fmla="*/ 948732 w 12192002"/>
              <a:gd name="connsiteY124" fmla="*/ 404293 h 2122526"/>
              <a:gd name="connsiteX125" fmla="*/ 1149979 w 12192002"/>
              <a:gd name="connsiteY125" fmla="*/ 406698 h 2122526"/>
              <a:gd name="connsiteX126" fmla="*/ 1496110 w 12192002"/>
              <a:gd name="connsiteY126" fmla="*/ 357263 h 2122526"/>
              <a:gd name="connsiteX127" fmla="*/ 1608669 w 12192002"/>
              <a:gd name="connsiteY127" fmla="*/ 331673 h 2122526"/>
              <a:gd name="connsiteX128" fmla="*/ 1675071 w 12192002"/>
              <a:gd name="connsiteY128" fmla="*/ 324776 h 2122526"/>
              <a:gd name="connsiteX129" fmla="*/ 1738204 w 12192002"/>
              <a:gd name="connsiteY129" fmla="*/ 308427 h 2122526"/>
              <a:gd name="connsiteX130" fmla="*/ 1786655 w 12192002"/>
              <a:gd name="connsiteY130" fmla="*/ 303376 h 2122526"/>
              <a:gd name="connsiteX131" fmla="*/ 1873080 w 12192002"/>
              <a:gd name="connsiteY131" fmla="*/ 330998 h 2122526"/>
              <a:gd name="connsiteX132" fmla="*/ 1921650 w 12192002"/>
              <a:gd name="connsiteY132" fmla="*/ 332593 h 2122526"/>
              <a:gd name="connsiteX133" fmla="*/ 1928172 w 12192002"/>
              <a:gd name="connsiteY133" fmla="*/ 327762 h 2122526"/>
              <a:gd name="connsiteX134" fmla="*/ 1997356 w 12192002"/>
              <a:gd name="connsiteY134" fmla="*/ 349707 h 2122526"/>
              <a:gd name="connsiteX135" fmla="*/ 2094665 w 12192002"/>
              <a:gd name="connsiteY135" fmla="*/ 341687 h 2122526"/>
              <a:gd name="connsiteX136" fmla="*/ 2208578 w 12192002"/>
              <a:gd name="connsiteY136" fmla="*/ 324976 h 2122526"/>
              <a:gd name="connsiteX137" fmla="*/ 2315112 w 12192002"/>
              <a:gd name="connsiteY137" fmla="*/ 319743 h 2122526"/>
              <a:gd name="connsiteX138" fmla="*/ 2443255 w 12192002"/>
              <a:gd name="connsiteY138" fmla="*/ 328210 h 2122526"/>
              <a:gd name="connsiteX139" fmla="*/ 2568028 w 12192002"/>
              <a:gd name="connsiteY139" fmla="*/ 342111 h 2122526"/>
              <a:gd name="connsiteX140" fmla="*/ 2646527 w 12192002"/>
              <a:gd name="connsiteY140" fmla="*/ 315870 h 2122526"/>
              <a:gd name="connsiteX141" fmla="*/ 2781569 w 12192002"/>
              <a:gd name="connsiteY141" fmla="*/ 326406 h 2122526"/>
              <a:gd name="connsiteX142" fmla="*/ 3030291 w 12192002"/>
              <a:gd name="connsiteY142" fmla="*/ 348227 h 2122526"/>
              <a:gd name="connsiteX143" fmla="*/ 3142556 w 12192002"/>
              <a:gd name="connsiteY143" fmla="*/ 350870 h 2122526"/>
              <a:gd name="connsiteX144" fmla="*/ 3262356 w 12192002"/>
              <a:gd name="connsiteY144" fmla="*/ 358645 h 2122526"/>
              <a:gd name="connsiteX145" fmla="*/ 3341698 w 12192002"/>
              <a:gd name="connsiteY145" fmla="*/ 364522 h 2122526"/>
              <a:gd name="connsiteX146" fmla="*/ 3344026 w 12192002"/>
              <a:gd name="connsiteY146" fmla="*/ 363547 h 2122526"/>
              <a:gd name="connsiteX147" fmla="*/ 3363888 w 12192002"/>
              <a:gd name="connsiteY147" fmla="*/ 365229 h 2122526"/>
              <a:gd name="connsiteX148" fmla="*/ 3400728 w 12192002"/>
              <a:gd name="connsiteY148" fmla="*/ 382181 h 2122526"/>
              <a:gd name="connsiteX149" fmla="*/ 3473223 w 12192002"/>
              <a:gd name="connsiteY149" fmla="*/ 370133 h 2122526"/>
              <a:gd name="connsiteX150" fmla="*/ 3536135 w 12192002"/>
              <a:gd name="connsiteY150" fmla="*/ 366472 h 2122526"/>
              <a:gd name="connsiteX151" fmla="*/ 3585978 w 12192002"/>
              <a:gd name="connsiteY151" fmla="*/ 356773 h 2122526"/>
              <a:gd name="connsiteX152" fmla="*/ 3594501 w 12192002"/>
              <a:gd name="connsiteY152" fmla="*/ 357463 h 2122526"/>
              <a:gd name="connsiteX153" fmla="*/ 3594736 w 12192002"/>
              <a:gd name="connsiteY153" fmla="*/ 357194 h 2122526"/>
              <a:gd name="connsiteX154" fmla="*/ 3603855 w 12192002"/>
              <a:gd name="connsiteY154" fmla="*/ 357358 h 2122526"/>
              <a:gd name="connsiteX155" fmla="*/ 3610035 w 12192002"/>
              <a:gd name="connsiteY155" fmla="*/ 358720 h 2122526"/>
              <a:gd name="connsiteX156" fmla="*/ 3682513 w 12192002"/>
              <a:gd name="connsiteY156" fmla="*/ 326449 h 2122526"/>
              <a:gd name="connsiteX157" fmla="*/ 3789760 w 12192002"/>
              <a:gd name="connsiteY157" fmla="*/ 302526 h 2122526"/>
              <a:gd name="connsiteX158" fmla="*/ 3897275 w 12192002"/>
              <a:gd name="connsiteY158" fmla="*/ 282288 h 2122526"/>
              <a:gd name="connsiteX159" fmla="*/ 3936846 w 12192002"/>
              <a:gd name="connsiteY159" fmla="*/ 276633 h 2122526"/>
              <a:gd name="connsiteX160" fmla="*/ 4004538 w 12192002"/>
              <a:gd name="connsiteY160" fmla="*/ 259176 h 2122526"/>
              <a:gd name="connsiteX161" fmla="*/ 4033778 w 12192002"/>
              <a:gd name="connsiteY161" fmla="*/ 246608 h 2122526"/>
              <a:gd name="connsiteX162" fmla="*/ 4035363 w 12192002"/>
              <a:gd name="connsiteY162" fmla="*/ 246843 h 2122526"/>
              <a:gd name="connsiteX163" fmla="*/ 4036996 w 12192002"/>
              <a:gd name="connsiteY163" fmla="*/ 243176 h 2122526"/>
              <a:gd name="connsiteX164" fmla="*/ 4042364 w 12192002"/>
              <a:gd name="connsiteY164" fmla="*/ 240742 h 2122526"/>
              <a:gd name="connsiteX165" fmla="*/ 4058954 w 12192002"/>
              <a:gd name="connsiteY165" fmla="*/ 239121 h 2122526"/>
              <a:gd name="connsiteX166" fmla="*/ 4065510 w 12192002"/>
              <a:gd name="connsiteY166" fmla="*/ 239339 h 2122526"/>
              <a:gd name="connsiteX167" fmla="*/ 4074427 w 12192002"/>
              <a:gd name="connsiteY167" fmla="*/ 237895 h 2122526"/>
              <a:gd name="connsiteX168" fmla="*/ 4074546 w 12192002"/>
              <a:gd name="connsiteY168" fmla="*/ 237596 h 2122526"/>
              <a:gd name="connsiteX169" fmla="*/ 4083097 w 12192002"/>
              <a:gd name="connsiteY169" fmla="*/ 236761 h 2122526"/>
              <a:gd name="connsiteX170" fmla="*/ 4142745 w 12192002"/>
              <a:gd name="connsiteY170" fmla="*/ 210228 h 2122526"/>
              <a:gd name="connsiteX171" fmla="*/ 4191248 w 12192002"/>
              <a:gd name="connsiteY171" fmla="*/ 194363 h 2122526"/>
              <a:gd name="connsiteX172" fmla="*/ 4201744 w 12192002"/>
              <a:gd name="connsiteY172" fmla="*/ 188729 h 2122526"/>
              <a:gd name="connsiteX173" fmla="*/ 4202048 w 12192002"/>
              <a:gd name="connsiteY173" fmla="*/ 187470 h 2122526"/>
              <a:gd name="connsiteX174" fmla="*/ 4248116 w 12192002"/>
              <a:gd name="connsiteY174" fmla="*/ 184675 h 2122526"/>
              <a:gd name="connsiteX175" fmla="*/ 4276141 w 12192002"/>
              <a:gd name="connsiteY175" fmla="*/ 186999 h 2122526"/>
              <a:gd name="connsiteX176" fmla="*/ 4290062 w 12192002"/>
              <a:gd name="connsiteY176" fmla="*/ 186753 h 2122526"/>
              <a:gd name="connsiteX177" fmla="*/ 4295143 w 12192002"/>
              <a:gd name="connsiteY177" fmla="*/ 189670 h 2122526"/>
              <a:gd name="connsiteX178" fmla="*/ 4315108 w 12192002"/>
              <a:gd name="connsiteY178" fmla="*/ 187791 h 2122526"/>
              <a:gd name="connsiteX179" fmla="*/ 4316965 w 12192002"/>
              <a:gd name="connsiteY179" fmla="*/ 186450 h 2122526"/>
              <a:gd name="connsiteX180" fmla="*/ 4362875 w 12192002"/>
              <a:gd name="connsiteY180" fmla="*/ 193065 h 2122526"/>
              <a:gd name="connsiteX181" fmla="*/ 4428542 w 12192002"/>
              <a:gd name="connsiteY181" fmla="*/ 191719 h 2122526"/>
              <a:gd name="connsiteX182" fmla="*/ 4515813 w 12192002"/>
              <a:gd name="connsiteY182" fmla="*/ 181068 h 2122526"/>
              <a:gd name="connsiteX183" fmla="*/ 4715526 w 12192002"/>
              <a:gd name="connsiteY183" fmla="*/ 171166 h 2122526"/>
              <a:gd name="connsiteX184" fmla="*/ 4762447 w 12192002"/>
              <a:gd name="connsiteY184" fmla="*/ 162678 h 2122526"/>
              <a:gd name="connsiteX185" fmla="*/ 4840439 w 12192002"/>
              <a:gd name="connsiteY185" fmla="*/ 134910 h 2122526"/>
              <a:gd name="connsiteX186" fmla="*/ 5011513 w 12192002"/>
              <a:gd name="connsiteY186" fmla="*/ 110893 h 2122526"/>
              <a:gd name="connsiteX187" fmla="*/ 5065790 w 12192002"/>
              <a:gd name="connsiteY187" fmla="*/ 94512 h 2122526"/>
              <a:gd name="connsiteX188" fmla="*/ 5121659 w 12192002"/>
              <a:gd name="connsiteY188" fmla="*/ 101083 h 2122526"/>
              <a:gd name="connsiteX189" fmla="*/ 5139595 w 12192002"/>
              <a:gd name="connsiteY189" fmla="*/ 90230 h 2122526"/>
              <a:gd name="connsiteX190" fmla="*/ 5142598 w 12192002"/>
              <a:gd name="connsiteY190" fmla="*/ 88129 h 2122526"/>
              <a:gd name="connsiteX191" fmla="*/ 5156554 w 12192002"/>
              <a:gd name="connsiteY191" fmla="*/ 84729 h 2122526"/>
              <a:gd name="connsiteX192" fmla="*/ 5174660 w 12192002"/>
              <a:gd name="connsiteY192" fmla="*/ 77506 h 2122526"/>
              <a:gd name="connsiteX193" fmla="*/ 5222961 w 12192002"/>
              <a:gd name="connsiteY193" fmla="*/ 74516 h 2122526"/>
              <a:gd name="connsiteX194" fmla="*/ 5261763 w 12192002"/>
              <a:gd name="connsiteY194" fmla="*/ 63392 h 2122526"/>
              <a:gd name="connsiteX195" fmla="*/ 5381667 w 12192002"/>
              <a:gd name="connsiteY195" fmla="*/ 42975 h 2122526"/>
              <a:gd name="connsiteX196" fmla="*/ 5432760 w 12192002"/>
              <a:gd name="connsiteY196" fmla="*/ 25273 h 2122526"/>
              <a:gd name="connsiteX197" fmla="*/ 5470905 w 12192002"/>
              <a:gd name="connsiteY197" fmla="*/ 14020 h 2122526"/>
              <a:gd name="connsiteX198" fmla="*/ 5626960 w 12192002"/>
              <a:gd name="connsiteY198" fmla="*/ 0 h 2122526"/>
              <a:gd name="connsiteX0" fmla="*/ 5626960 w 12192002"/>
              <a:gd name="connsiteY0" fmla="*/ 0 h 2122526"/>
              <a:gd name="connsiteX1" fmla="*/ 5758918 w 12192002"/>
              <a:gd name="connsiteY1" fmla="*/ 1023 h 2122526"/>
              <a:gd name="connsiteX2" fmla="*/ 5957375 w 12192002"/>
              <a:gd name="connsiteY2" fmla="*/ 16715 h 2122526"/>
              <a:gd name="connsiteX3" fmla="*/ 6010090 w 12192002"/>
              <a:gd name="connsiteY3" fmla="*/ 20359 h 2122526"/>
              <a:gd name="connsiteX4" fmla="*/ 6041282 w 12192002"/>
              <a:gd name="connsiteY4" fmla="*/ 15266 h 2122526"/>
              <a:gd name="connsiteX5" fmla="*/ 6048637 w 12192002"/>
              <a:gd name="connsiteY5" fmla="*/ 6917 h 2122526"/>
              <a:gd name="connsiteX6" fmla="*/ 6068529 w 12192002"/>
              <a:gd name="connsiteY6" fmla="*/ 7600 h 2122526"/>
              <a:gd name="connsiteX7" fmla="*/ 6073847 w 12192002"/>
              <a:gd name="connsiteY7" fmla="*/ 6063 h 2122526"/>
              <a:gd name="connsiteX8" fmla="*/ 6168673 w 12192002"/>
              <a:gd name="connsiteY8" fmla="*/ 26525 h 2122526"/>
              <a:gd name="connsiteX9" fmla="*/ 6317559 w 12192002"/>
              <a:gd name="connsiteY9" fmla="*/ 28612 h 2122526"/>
              <a:gd name="connsiteX10" fmla="*/ 6549454 w 12192002"/>
              <a:gd name="connsiteY10" fmla="*/ 75412 h 2122526"/>
              <a:gd name="connsiteX11" fmla="*/ 6708221 w 12192002"/>
              <a:gd name="connsiteY11" fmla="*/ 104188 h 2122526"/>
              <a:gd name="connsiteX12" fmla="*/ 6904145 w 12192002"/>
              <a:gd name="connsiteY12" fmla="*/ 132143 h 2122526"/>
              <a:gd name="connsiteX13" fmla="*/ 7018495 w 12192002"/>
              <a:gd name="connsiteY13" fmla="*/ 161649 h 2122526"/>
              <a:gd name="connsiteX14" fmla="*/ 7096987 w 12192002"/>
              <a:gd name="connsiteY14" fmla="*/ 161275 h 2122526"/>
              <a:gd name="connsiteX15" fmla="*/ 7170807 w 12192002"/>
              <a:gd name="connsiteY15" fmla="*/ 173503 h 2122526"/>
              <a:gd name="connsiteX16" fmla="*/ 7197003 w 12192002"/>
              <a:gd name="connsiteY16" fmla="*/ 178151 h 2122526"/>
              <a:gd name="connsiteX17" fmla="*/ 7201101 w 12192002"/>
              <a:gd name="connsiteY17" fmla="*/ 183509 h 2122526"/>
              <a:gd name="connsiteX18" fmla="*/ 7218559 w 12192002"/>
              <a:gd name="connsiteY18" fmla="*/ 188059 h 2122526"/>
              <a:gd name="connsiteX19" fmla="*/ 7310852 w 12192002"/>
              <a:gd name="connsiteY19" fmla="*/ 213308 h 2122526"/>
              <a:gd name="connsiteX20" fmla="*/ 7312179 w 12192002"/>
              <a:gd name="connsiteY20" fmla="*/ 211866 h 2122526"/>
              <a:gd name="connsiteX21" fmla="*/ 7405390 w 12192002"/>
              <a:gd name="connsiteY21" fmla="*/ 202271 h 2122526"/>
              <a:gd name="connsiteX22" fmla="*/ 7495794 w 12192002"/>
              <a:gd name="connsiteY22" fmla="*/ 194166 h 2122526"/>
              <a:gd name="connsiteX23" fmla="*/ 7507039 w 12192002"/>
              <a:gd name="connsiteY23" fmla="*/ 196118 h 2122526"/>
              <a:gd name="connsiteX24" fmla="*/ 7507411 w 12192002"/>
              <a:gd name="connsiteY24" fmla="*/ 195791 h 2122526"/>
              <a:gd name="connsiteX25" fmla="*/ 7519570 w 12192002"/>
              <a:gd name="connsiteY25" fmla="*/ 197126 h 2122526"/>
              <a:gd name="connsiteX26" fmla="*/ 7527542 w 12192002"/>
              <a:gd name="connsiteY26" fmla="*/ 199679 h 2122526"/>
              <a:gd name="connsiteX27" fmla="*/ 7614346 w 12192002"/>
              <a:gd name="connsiteY27" fmla="*/ 205507 h 2122526"/>
              <a:gd name="connsiteX28" fmla="*/ 7718744 w 12192002"/>
              <a:gd name="connsiteY28" fmla="*/ 202036 h 2122526"/>
              <a:gd name="connsiteX29" fmla="*/ 7905407 w 12192002"/>
              <a:gd name="connsiteY29" fmla="*/ 227751 h 2122526"/>
              <a:gd name="connsiteX30" fmla="*/ 8090271 w 12192002"/>
              <a:gd name="connsiteY30" fmla="*/ 269724 h 2122526"/>
              <a:gd name="connsiteX31" fmla="*/ 8245834 w 12192002"/>
              <a:gd name="connsiteY31" fmla="*/ 315885 h 2122526"/>
              <a:gd name="connsiteX32" fmla="*/ 8252033 w 12192002"/>
              <a:gd name="connsiteY32" fmla="*/ 328877 h 2122526"/>
              <a:gd name="connsiteX33" fmla="*/ 8263376 w 12192002"/>
              <a:gd name="connsiteY33" fmla="*/ 338720 h 2122526"/>
              <a:gd name="connsiteX34" fmla="*/ 8266075 w 12192002"/>
              <a:gd name="connsiteY34" fmla="*/ 338490 h 2122526"/>
              <a:gd name="connsiteX35" fmla="*/ 8283149 w 12192002"/>
              <a:gd name="connsiteY35" fmla="*/ 345665 h 2122526"/>
              <a:gd name="connsiteX36" fmla="*/ 8284276 w 12192002"/>
              <a:gd name="connsiteY36" fmla="*/ 350108 h 2122526"/>
              <a:gd name="connsiteX37" fmla="*/ 8295173 w 12192002"/>
              <a:gd name="connsiteY37" fmla="*/ 355931 h 2122526"/>
              <a:gd name="connsiteX38" fmla="*/ 8314432 w 12192002"/>
              <a:gd name="connsiteY38" fmla="*/ 369826 h 2122526"/>
              <a:gd name="connsiteX39" fmla="*/ 8320104 w 12192002"/>
              <a:gd name="connsiteY39" fmla="*/ 370152 h 2122526"/>
              <a:gd name="connsiteX40" fmla="*/ 8352372 w 12192002"/>
              <a:gd name="connsiteY40" fmla="*/ 387570 h 2122526"/>
              <a:gd name="connsiteX41" fmla="*/ 8353799 w 12192002"/>
              <a:gd name="connsiteY41" fmla="*/ 386730 h 2122526"/>
              <a:gd name="connsiteX42" fmla="*/ 8367182 w 12192002"/>
              <a:gd name="connsiteY42" fmla="*/ 386924 h 2122526"/>
              <a:gd name="connsiteX43" fmla="*/ 8490249 w 12192002"/>
              <a:gd name="connsiteY43" fmla="*/ 400966 h 2122526"/>
              <a:gd name="connsiteX44" fmla="*/ 8497594 w 12192002"/>
              <a:gd name="connsiteY44" fmla="*/ 404016 h 2122526"/>
              <a:gd name="connsiteX45" fmla="*/ 8497968 w 12192002"/>
              <a:gd name="connsiteY45" fmla="*/ 403837 h 2122526"/>
              <a:gd name="connsiteX46" fmla="*/ 8506167 w 12192002"/>
              <a:gd name="connsiteY46" fmla="*/ 406575 h 2122526"/>
              <a:gd name="connsiteX47" fmla="*/ 8510983 w 12192002"/>
              <a:gd name="connsiteY47" fmla="*/ 409576 h 2122526"/>
              <a:gd name="connsiteX48" fmla="*/ 8525230 w 12192002"/>
              <a:gd name="connsiteY48" fmla="*/ 415491 h 2122526"/>
              <a:gd name="connsiteX49" fmla="*/ 8596071 w 12192002"/>
              <a:gd name="connsiteY49" fmla="*/ 400649 h 2122526"/>
              <a:gd name="connsiteX50" fmla="*/ 8707847 w 12192002"/>
              <a:gd name="connsiteY50" fmla="*/ 409221 h 2122526"/>
              <a:gd name="connsiteX51" fmla="*/ 8752444 w 12192002"/>
              <a:gd name="connsiteY51" fmla="*/ 411322 h 2122526"/>
              <a:gd name="connsiteX52" fmla="*/ 8928988 w 12192002"/>
              <a:gd name="connsiteY52" fmla="*/ 430554 h 2122526"/>
              <a:gd name="connsiteX53" fmla="*/ 8963048 w 12192002"/>
              <a:gd name="connsiteY53" fmla="*/ 427366 h 2122526"/>
              <a:gd name="connsiteX54" fmla="*/ 8968011 w 12192002"/>
              <a:gd name="connsiteY54" fmla="*/ 425141 h 2122526"/>
              <a:gd name="connsiteX55" fmla="*/ 8974337 w 12192002"/>
              <a:gd name="connsiteY55" fmla="*/ 424441 h 2122526"/>
              <a:gd name="connsiteX56" fmla="*/ 8990394 w 12192002"/>
              <a:gd name="connsiteY56" fmla="*/ 427667 h 2122526"/>
              <a:gd name="connsiteX57" fmla="*/ 8996232 w 12192002"/>
              <a:gd name="connsiteY57" fmla="*/ 429728 h 2122526"/>
              <a:gd name="connsiteX58" fmla="*/ 9005201 w 12192002"/>
              <a:gd name="connsiteY58" fmla="*/ 430939 h 2122526"/>
              <a:gd name="connsiteX59" fmla="*/ 9005486 w 12192002"/>
              <a:gd name="connsiteY59" fmla="*/ 430699 h 2122526"/>
              <a:gd name="connsiteX60" fmla="*/ 9053453 w 12192002"/>
              <a:gd name="connsiteY60" fmla="*/ 433984 h 2122526"/>
              <a:gd name="connsiteX61" fmla="*/ 9113812 w 12192002"/>
              <a:gd name="connsiteY61" fmla="*/ 425670 h 2122526"/>
              <a:gd name="connsiteX62" fmla="*/ 9137318 w 12192002"/>
              <a:gd name="connsiteY62" fmla="*/ 424304 h 2122526"/>
              <a:gd name="connsiteX63" fmla="*/ 9150210 w 12192002"/>
              <a:gd name="connsiteY63" fmla="*/ 422135 h 2122526"/>
              <a:gd name="connsiteX64" fmla="*/ 9151232 w 12192002"/>
              <a:gd name="connsiteY64" fmla="*/ 421070 h 2122526"/>
              <a:gd name="connsiteX65" fmla="*/ 9189246 w 12192002"/>
              <a:gd name="connsiteY65" fmla="*/ 432272 h 2122526"/>
              <a:gd name="connsiteX66" fmla="*/ 9194810 w 12192002"/>
              <a:gd name="connsiteY66" fmla="*/ 441511 h 2122526"/>
              <a:gd name="connsiteX67" fmla="*/ 9231370 w 12192002"/>
              <a:gd name="connsiteY67" fmla="*/ 451590 h 2122526"/>
              <a:gd name="connsiteX68" fmla="*/ 9343052 w 12192002"/>
              <a:gd name="connsiteY68" fmla="*/ 503495 h 2122526"/>
              <a:gd name="connsiteX69" fmla="*/ 9584507 w 12192002"/>
              <a:gd name="connsiteY69" fmla="*/ 549197 h 2122526"/>
              <a:gd name="connsiteX70" fmla="*/ 9728309 w 12192002"/>
              <a:gd name="connsiteY70" fmla="*/ 560617 h 2122526"/>
              <a:gd name="connsiteX71" fmla="*/ 9847792 w 12192002"/>
              <a:gd name="connsiteY71" fmla="*/ 580824 h 2122526"/>
              <a:gd name="connsiteX72" fmla="*/ 9960019 w 12192002"/>
              <a:gd name="connsiteY72" fmla="*/ 587592 h 2122526"/>
              <a:gd name="connsiteX73" fmla="*/ 10039240 w 12192002"/>
              <a:gd name="connsiteY73" fmla="*/ 603107 h 2122526"/>
              <a:gd name="connsiteX74" fmla="*/ 10082169 w 12192002"/>
              <a:gd name="connsiteY74" fmla="*/ 601443 h 2122526"/>
              <a:gd name="connsiteX75" fmla="*/ 10126500 w 12192002"/>
              <a:gd name="connsiteY75" fmla="*/ 603538 h 2122526"/>
              <a:gd name="connsiteX76" fmla="*/ 10261101 w 12192002"/>
              <a:gd name="connsiteY76" fmla="*/ 615053 h 2122526"/>
              <a:gd name="connsiteX77" fmla="*/ 10336855 w 12192002"/>
              <a:gd name="connsiteY77" fmla="*/ 624804 h 2122526"/>
              <a:gd name="connsiteX78" fmla="*/ 10383868 w 12192002"/>
              <a:gd name="connsiteY78" fmla="*/ 625415 h 2122526"/>
              <a:gd name="connsiteX79" fmla="*/ 10445984 w 12192002"/>
              <a:gd name="connsiteY79" fmla="*/ 629262 h 2122526"/>
              <a:gd name="connsiteX80" fmla="*/ 10519280 w 12192002"/>
              <a:gd name="connsiteY80" fmla="*/ 631320 h 2122526"/>
              <a:gd name="connsiteX81" fmla="*/ 10644619 w 12192002"/>
              <a:gd name="connsiteY81" fmla="*/ 651566 h 2122526"/>
              <a:gd name="connsiteX82" fmla="*/ 10857724 w 12192002"/>
              <a:gd name="connsiteY82" fmla="*/ 712684 h 2122526"/>
              <a:gd name="connsiteX83" fmla="*/ 10951063 w 12192002"/>
              <a:gd name="connsiteY83" fmla="*/ 725767 h 2122526"/>
              <a:gd name="connsiteX84" fmla="*/ 11030956 w 12192002"/>
              <a:gd name="connsiteY84" fmla="*/ 721011 h 2122526"/>
              <a:gd name="connsiteX85" fmla="*/ 11085938 w 12192002"/>
              <a:gd name="connsiteY85" fmla="*/ 723892 h 2122526"/>
              <a:gd name="connsiteX86" fmla="*/ 11143411 w 12192002"/>
              <a:gd name="connsiteY86" fmla="*/ 733141 h 2122526"/>
              <a:gd name="connsiteX87" fmla="*/ 11195087 w 12192002"/>
              <a:gd name="connsiteY87" fmla="*/ 732494 h 2122526"/>
              <a:gd name="connsiteX88" fmla="*/ 11273972 w 12192002"/>
              <a:gd name="connsiteY88" fmla="*/ 753513 h 2122526"/>
              <a:gd name="connsiteX89" fmla="*/ 11369715 w 12192002"/>
              <a:gd name="connsiteY89" fmla="*/ 813181 h 2122526"/>
              <a:gd name="connsiteX90" fmla="*/ 11462695 w 12192002"/>
              <a:gd name="connsiteY90" fmla="*/ 874654 h 2122526"/>
              <a:gd name="connsiteX91" fmla="*/ 11516473 w 12192002"/>
              <a:gd name="connsiteY91" fmla="*/ 928206 h 2122526"/>
              <a:gd name="connsiteX92" fmla="*/ 11585369 w 12192002"/>
              <a:gd name="connsiteY92" fmla="*/ 1004898 h 2122526"/>
              <a:gd name="connsiteX93" fmla="*/ 11744187 w 12192002"/>
              <a:gd name="connsiteY93" fmla="*/ 1047864 h 2122526"/>
              <a:gd name="connsiteX94" fmla="*/ 11894613 w 12192002"/>
              <a:gd name="connsiteY94" fmla="*/ 1148265 h 2122526"/>
              <a:gd name="connsiteX95" fmla="*/ 11917888 w 12192002"/>
              <a:gd name="connsiteY95" fmla="*/ 1126105 h 2122526"/>
              <a:gd name="connsiteX96" fmla="*/ 12080164 w 12192002"/>
              <a:gd name="connsiteY96" fmla="*/ 1090885 h 2122526"/>
              <a:gd name="connsiteX97" fmla="*/ 12140863 w 12192002"/>
              <a:gd name="connsiteY97" fmla="*/ 1035036 h 2122526"/>
              <a:gd name="connsiteX98" fmla="*/ 12192002 w 12192002"/>
              <a:gd name="connsiteY98" fmla="*/ 1015838 h 2122526"/>
              <a:gd name="connsiteX99" fmla="*/ 12192002 w 12192002"/>
              <a:gd name="connsiteY99" fmla="*/ 1955549 h 2122526"/>
              <a:gd name="connsiteX100" fmla="*/ 12192000 w 12192002"/>
              <a:gd name="connsiteY100" fmla="*/ 1955549 h 2122526"/>
              <a:gd name="connsiteX101" fmla="*/ 12192000 w 12192002"/>
              <a:gd name="connsiteY101" fmla="*/ 2122526 h 2122526"/>
              <a:gd name="connsiteX102" fmla="*/ 0 w 12192002"/>
              <a:gd name="connsiteY102" fmla="*/ 2122526 h 2122526"/>
              <a:gd name="connsiteX103" fmla="*/ 0 w 12192002"/>
              <a:gd name="connsiteY103" fmla="*/ 1348327 h 2122526"/>
              <a:gd name="connsiteX104" fmla="*/ 2 w 12192002"/>
              <a:gd name="connsiteY104" fmla="*/ 1348327 h 2122526"/>
              <a:gd name="connsiteX105" fmla="*/ 2 w 12192002"/>
              <a:gd name="connsiteY105" fmla="*/ 592017 h 2122526"/>
              <a:gd name="connsiteX106" fmla="*/ 15526 w 12192002"/>
              <a:gd name="connsiteY106" fmla="*/ 586548 h 2122526"/>
              <a:gd name="connsiteX107" fmla="*/ 118381 w 12192002"/>
              <a:gd name="connsiteY107" fmla="*/ 583692 h 2122526"/>
              <a:gd name="connsiteX108" fmla="*/ 292435 w 12192002"/>
              <a:gd name="connsiteY108" fmla="*/ 531887 h 2122526"/>
              <a:gd name="connsiteX109" fmla="*/ 404015 w 12192002"/>
              <a:gd name="connsiteY109" fmla="*/ 511191 h 2122526"/>
              <a:gd name="connsiteX110" fmla="*/ 445099 w 12192002"/>
              <a:gd name="connsiteY110" fmla="*/ 505368 h 2122526"/>
              <a:gd name="connsiteX111" fmla="*/ 571717 w 12192002"/>
              <a:gd name="connsiteY111" fmla="*/ 467338 h 2122526"/>
              <a:gd name="connsiteX112" fmla="*/ 578535 w 12192002"/>
              <a:gd name="connsiteY112" fmla="*/ 467527 h 2122526"/>
              <a:gd name="connsiteX113" fmla="*/ 596792 w 12192002"/>
              <a:gd name="connsiteY113" fmla="*/ 464875 h 2122526"/>
              <a:gd name="connsiteX114" fmla="*/ 708875 w 12192002"/>
              <a:gd name="connsiteY114" fmla="*/ 422017 h 2122526"/>
              <a:gd name="connsiteX115" fmla="*/ 719742 w 12192002"/>
              <a:gd name="connsiteY115" fmla="*/ 416340 h 2122526"/>
              <a:gd name="connsiteX116" fmla="*/ 720047 w 12192002"/>
              <a:gd name="connsiteY116" fmla="*/ 415078 h 2122526"/>
              <a:gd name="connsiteX117" fmla="*/ 763053 w 12192002"/>
              <a:gd name="connsiteY117" fmla="*/ 414307 h 2122526"/>
              <a:gd name="connsiteX118" fmla="*/ 767901 w 12192002"/>
              <a:gd name="connsiteY118" fmla="*/ 412086 h 2122526"/>
              <a:gd name="connsiteX119" fmla="*/ 797041 w 12192002"/>
              <a:gd name="connsiteY119" fmla="*/ 414293 h 2122526"/>
              <a:gd name="connsiteX120" fmla="*/ 811506 w 12192002"/>
              <a:gd name="connsiteY120" fmla="*/ 413988 h 2122526"/>
              <a:gd name="connsiteX121" fmla="*/ 816809 w 12192002"/>
              <a:gd name="connsiteY121" fmla="*/ 416882 h 2122526"/>
              <a:gd name="connsiteX122" fmla="*/ 837540 w 12192002"/>
              <a:gd name="connsiteY122" fmla="*/ 414918 h 2122526"/>
              <a:gd name="connsiteX123" fmla="*/ 858269 w 12192002"/>
              <a:gd name="connsiteY123" fmla="*/ 416131 h 2122526"/>
              <a:gd name="connsiteX124" fmla="*/ 948732 w 12192002"/>
              <a:gd name="connsiteY124" fmla="*/ 404293 h 2122526"/>
              <a:gd name="connsiteX125" fmla="*/ 1149979 w 12192002"/>
              <a:gd name="connsiteY125" fmla="*/ 406698 h 2122526"/>
              <a:gd name="connsiteX126" fmla="*/ 1496110 w 12192002"/>
              <a:gd name="connsiteY126" fmla="*/ 357263 h 2122526"/>
              <a:gd name="connsiteX127" fmla="*/ 1608669 w 12192002"/>
              <a:gd name="connsiteY127" fmla="*/ 331673 h 2122526"/>
              <a:gd name="connsiteX128" fmla="*/ 1675071 w 12192002"/>
              <a:gd name="connsiteY128" fmla="*/ 324776 h 2122526"/>
              <a:gd name="connsiteX129" fmla="*/ 1738204 w 12192002"/>
              <a:gd name="connsiteY129" fmla="*/ 308427 h 2122526"/>
              <a:gd name="connsiteX130" fmla="*/ 1786655 w 12192002"/>
              <a:gd name="connsiteY130" fmla="*/ 303376 h 2122526"/>
              <a:gd name="connsiteX131" fmla="*/ 1873080 w 12192002"/>
              <a:gd name="connsiteY131" fmla="*/ 330998 h 2122526"/>
              <a:gd name="connsiteX132" fmla="*/ 1921650 w 12192002"/>
              <a:gd name="connsiteY132" fmla="*/ 332593 h 2122526"/>
              <a:gd name="connsiteX133" fmla="*/ 1928172 w 12192002"/>
              <a:gd name="connsiteY133" fmla="*/ 327762 h 2122526"/>
              <a:gd name="connsiteX134" fmla="*/ 1997356 w 12192002"/>
              <a:gd name="connsiteY134" fmla="*/ 349707 h 2122526"/>
              <a:gd name="connsiteX135" fmla="*/ 2094665 w 12192002"/>
              <a:gd name="connsiteY135" fmla="*/ 341687 h 2122526"/>
              <a:gd name="connsiteX136" fmla="*/ 2208578 w 12192002"/>
              <a:gd name="connsiteY136" fmla="*/ 324976 h 2122526"/>
              <a:gd name="connsiteX137" fmla="*/ 2315112 w 12192002"/>
              <a:gd name="connsiteY137" fmla="*/ 319743 h 2122526"/>
              <a:gd name="connsiteX138" fmla="*/ 2443255 w 12192002"/>
              <a:gd name="connsiteY138" fmla="*/ 328210 h 2122526"/>
              <a:gd name="connsiteX139" fmla="*/ 2568028 w 12192002"/>
              <a:gd name="connsiteY139" fmla="*/ 342111 h 2122526"/>
              <a:gd name="connsiteX140" fmla="*/ 2646527 w 12192002"/>
              <a:gd name="connsiteY140" fmla="*/ 315870 h 2122526"/>
              <a:gd name="connsiteX141" fmla="*/ 2781569 w 12192002"/>
              <a:gd name="connsiteY141" fmla="*/ 326406 h 2122526"/>
              <a:gd name="connsiteX142" fmla="*/ 3030291 w 12192002"/>
              <a:gd name="connsiteY142" fmla="*/ 348227 h 2122526"/>
              <a:gd name="connsiteX143" fmla="*/ 3142556 w 12192002"/>
              <a:gd name="connsiteY143" fmla="*/ 350870 h 2122526"/>
              <a:gd name="connsiteX144" fmla="*/ 3262356 w 12192002"/>
              <a:gd name="connsiteY144" fmla="*/ 358645 h 2122526"/>
              <a:gd name="connsiteX145" fmla="*/ 3341698 w 12192002"/>
              <a:gd name="connsiteY145" fmla="*/ 364522 h 2122526"/>
              <a:gd name="connsiteX146" fmla="*/ 3344026 w 12192002"/>
              <a:gd name="connsiteY146" fmla="*/ 363547 h 2122526"/>
              <a:gd name="connsiteX147" fmla="*/ 3363888 w 12192002"/>
              <a:gd name="connsiteY147" fmla="*/ 365229 h 2122526"/>
              <a:gd name="connsiteX148" fmla="*/ 3400728 w 12192002"/>
              <a:gd name="connsiteY148" fmla="*/ 382181 h 2122526"/>
              <a:gd name="connsiteX149" fmla="*/ 3473223 w 12192002"/>
              <a:gd name="connsiteY149" fmla="*/ 370133 h 2122526"/>
              <a:gd name="connsiteX150" fmla="*/ 3536135 w 12192002"/>
              <a:gd name="connsiteY150" fmla="*/ 366472 h 2122526"/>
              <a:gd name="connsiteX151" fmla="*/ 3585978 w 12192002"/>
              <a:gd name="connsiteY151" fmla="*/ 356773 h 2122526"/>
              <a:gd name="connsiteX152" fmla="*/ 3594501 w 12192002"/>
              <a:gd name="connsiteY152" fmla="*/ 357463 h 2122526"/>
              <a:gd name="connsiteX153" fmla="*/ 3594736 w 12192002"/>
              <a:gd name="connsiteY153" fmla="*/ 357194 h 2122526"/>
              <a:gd name="connsiteX154" fmla="*/ 3603855 w 12192002"/>
              <a:gd name="connsiteY154" fmla="*/ 357358 h 2122526"/>
              <a:gd name="connsiteX155" fmla="*/ 3610035 w 12192002"/>
              <a:gd name="connsiteY155" fmla="*/ 358720 h 2122526"/>
              <a:gd name="connsiteX156" fmla="*/ 3682513 w 12192002"/>
              <a:gd name="connsiteY156" fmla="*/ 326449 h 2122526"/>
              <a:gd name="connsiteX157" fmla="*/ 3789760 w 12192002"/>
              <a:gd name="connsiteY157" fmla="*/ 302526 h 2122526"/>
              <a:gd name="connsiteX158" fmla="*/ 3897275 w 12192002"/>
              <a:gd name="connsiteY158" fmla="*/ 282288 h 2122526"/>
              <a:gd name="connsiteX159" fmla="*/ 3936846 w 12192002"/>
              <a:gd name="connsiteY159" fmla="*/ 276633 h 2122526"/>
              <a:gd name="connsiteX160" fmla="*/ 4004538 w 12192002"/>
              <a:gd name="connsiteY160" fmla="*/ 259176 h 2122526"/>
              <a:gd name="connsiteX161" fmla="*/ 4033778 w 12192002"/>
              <a:gd name="connsiteY161" fmla="*/ 246608 h 2122526"/>
              <a:gd name="connsiteX162" fmla="*/ 4035363 w 12192002"/>
              <a:gd name="connsiteY162" fmla="*/ 246843 h 2122526"/>
              <a:gd name="connsiteX163" fmla="*/ 4036996 w 12192002"/>
              <a:gd name="connsiteY163" fmla="*/ 243176 h 2122526"/>
              <a:gd name="connsiteX164" fmla="*/ 4042364 w 12192002"/>
              <a:gd name="connsiteY164" fmla="*/ 240742 h 2122526"/>
              <a:gd name="connsiteX165" fmla="*/ 4058954 w 12192002"/>
              <a:gd name="connsiteY165" fmla="*/ 239121 h 2122526"/>
              <a:gd name="connsiteX166" fmla="*/ 4065510 w 12192002"/>
              <a:gd name="connsiteY166" fmla="*/ 239339 h 2122526"/>
              <a:gd name="connsiteX167" fmla="*/ 4074427 w 12192002"/>
              <a:gd name="connsiteY167" fmla="*/ 237895 h 2122526"/>
              <a:gd name="connsiteX168" fmla="*/ 4074546 w 12192002"/>
              <a:gd name="connsiteY168" fmla="*/ 237596 h 2122526"/>
              <a:gd name="connsiteX169" fmla="*/ 4083097 w 12192002"/>
              <a:gd name="connsiteY169" fmla="*/ 236761 h 2122526"/>
              <a:gd name="connsiteX170" fmla="*/ 4142745 w 12192002"/>
              <a:gd name="connsiteY170" fmla="*/ 210228 h 2122526"/>
              <a:gd name="connsiteX171" fmla="*/ 4191248 w 12192002"/>
              <a:gd name="connsiteY171" fmla="*/ 194363 h 2122526"/>
              <a:gd name="connsiteX172" fmla="*/ 4201744 w 12192002"/>
              <a:gd name="connsiteY172" fmla="*/ 188729 h 2122526"/>
              <a:gd name="connsiteX173" fmla="*/ 4202048 w 12192002"/>
              <a:gd name="connsiteY173" fmla="*/ 187470 h 2122526"/>
              <a:gd name="connsiteX174" fmla="*/ 4248116 w 12192002"/>
              <a:gd name="connsiteY174" fmla="*/ 184675 h 2122526"/>
              <a:gd name="connsiteX175" fmla="*/ 4276141 w 12192002"/>
              <a:gd name="connsiteY175" fmla="*/ 186999 h 2122526"/>
              <a:gd name="connsiteX176" fmla="*/ 4290062 w 12192002"/>
              <a:gd name="connsiteY176" fmla="*/ 186753 h 2122526"/>
              <a:gd name="connsiteX177" fmla="*/ 4295143 w 12192002"/>
              <a:gd name="connsiteY177" fmla="*/ 189670 h 2122526"/>
              <a:gd name="connsiteX178" fmla="*/ 4315108 w 12192002"/>
              <a:gd name="connsiteY178" fmla="*/ 187791 h 2122526"/>
              <a:gd name="connsiteX179" fmla="*/ 4316965 w 12192002"/>
              <a:gd name="connsiteY179" fmla="*/ 186450 h 2122526"/>
              <a:gd name="connsiteX180" fmla="*/ 4362875 w 12192002"/>
              <a:gd name="connsiteY180" fmla="*/ 193065 h 2122526"/>
              <a:gd name="connsiteX181" fmla="*/ 4428542 w 12192002"/>
              <a:gd name="connsiteY181" fmla="*/ 191719 h 2122526"/>
              <a:gd name="connsiteX182" fmla="*/ 4515813 w 12192002"/>
              <a:gd name="connsiteY182" fmla="*/ 181068 h 2122526"/>
              <a:gd name="connsiteX183" fmla="*/ 4715526 w 12192002"/>
              <a:gd name="connsiteY183" fmla="*/ 171166 h 2122526"/>
              <a:gd name="connsiteX184" fmla="*/ 4762447 w 12192002"/>
              <a:gd name="connsiteY184" fmla="*/ 162678 h 2122526"/>
              <a:gd name="connsiteX185" fmla="*/ 4840439 w 12192002"/>
              <a:gd name="connsiteY185" fmla="*/ 134910 h 2122526"/>
              <a:gd name="connsiteX186" fmla="*/ 5011513 w 12192002"/>
              <a:gd name="connsiteY186" fmla="*/ 110893 h 2122526"/>
              <a:gd name="connsiteX187" fmla="*/ 5065790 w 12192002"/>
              <a:gd name="connsiteY187" fmla="*/ 94512 h 2122526"/>
              <a:gd name="connsiteX188" fmla="*/ 5121659 w 12192002"/>
              <a:gd name="connsiteY188" fmla="*/ 101083 h 2122526"/>
              <a:gd name="connsiteX189" fmla="*/ 5139595 w 12192002"/>
              <a:gd name="connsiteY189" fmla="*/ 90230 h 2122526"/>
              <a:gd name="connsiteX190" fmla="*/ 5142598 w 12192002"/>
              <a:gd name="connsiteY190" fmla="*/ 88129 h 2122526"/>
              <a:gd name="connsiteX191" fmla="*/ 5156554 w 12192002"/>
              <a:gd name="connsiteY191" fmla="*/ 84729 h 2122526"/>
              <a:gd name="connsiteX192" fmla="*/ 5174660 w 12192002"/>
              <a:gd name="connsiteY192" fmla="*/ 77506 h 2122526"/>
              <a:gd name="connsiteX193" fmla="*/ 5222961 w 12192002"/>
              <a:gd name="connsiteY193" fmla="*/ 74516 h 2122526"/>
              <a:gd name="connsiteX194" fmla="*/ 5261763 w 12192002"/>
              <a:gd name="connsiteY194" fmla="*/ 63392 h 2122526"/>
              <a:gd name="connsiteX195" fmla="*/ 5381667 w 12192002"/>
              <a:gd name="connsiteY195" fmla="*/ 42975 h 2122526"/>
              <a:gd name="connsiteX196" fmla="*/ 5432760 w 12192002"/>
              <a:gd name="connsiteY196" fmla="*/ 25273 h 2122526"/>
              <a:gd name="connsiteX197" fmla="*/ 5470905 w 12192002"/>
              <a:gd name="connsiteY197" fmla="*/ 14020 h 2122526"/>
              <a:gd name="connsiteX198" fmla="*/ 5626960 w 12192002"/>
              <a:gd name="connsiteY198" fmla="*/ 0 h 2122526"/>
              <a:gd name="connsiteX0" fmla="*/ 5626960 w 12192002"/>
              <a:gd name="connsiteY0" fmla="*/ 0 h 2122526"/>
              <a:gd name="connsiteX1" fmla="*/ 5758918 w 12192002"/>
              <a:gd name="connsiteY1" fmla="*/ 1023 h 2122526"/>
              <a:gd name="connsiteX2" fmla="*/ 5957375 w 12192002"/>
              <a:gd name="connsiteY2" fmla="*/ 16715 h 2122526"/>
              <a:gd name="connsiteX3" fmla="*/ 6010090 w 12192002"/>
              <a:gd name="connsiteY3" fmla="*/ 20359 h 2122526"/>
              <a:gd name="connsiteX4" fmla="*/ 6041282 w 12192002"/>
              <a:gd name="connsiteY4" fmla="*/ 15266 h 2122526"/>
              <a:gd name="connsiteX5" fmla="*/ 6048637 w 12192002"/>
              <a:gd name="connsiteY5" fmla="*/ 6917 h 2122526"/>
              <a:gd name="connsiteX6" fmla="*/ 6068529 w 12192002"/>
              <a:gd name="connsiteY6" fmla="*/ 7600 h 2122526"/>
              <a:gd name="connsiteX7" fmla="*/ 6073847 w 12192002"/>
              <a:gd name="connsiteY7" fmla="*/ 6063 h 2122526"/>
              <a:gd name="connsiteX8" fmla="*/ 6168673 w 12192002"/>
              <a:gd name="connsiteY8" fmla="*/ 26525 h 2122526"/>
              <a:gd name="connsiteX9" fmla="*/ 6317559 w 12192002"/>
              <a:gd name="connsiteY9" fmla="*/ 28612 h 2122526"/>
              <a:gd name="connsiteX10" fmla="*/ 6549454 w 12192002"/>
              <a:gd name="connsiteY10" fmla="*/ 75412 h 2122526"/>
              <a:gd name="connsiteX11" fmla="*/ 6708221 w 12192002"/>
              <a:gd name="connsiteY11" fmla="*/ 104188 h 2122526"/>
              <a:gd name="connsiteX12" fmla="*/ 6904145 w 12192002"/>
              <a:gd name="connsiteY12" fmla="*/ 132143 h 2122526"/>
              <a:gd name="connsiteX13" fmla="*/ 7018495 w 12192002"/>
              <a:gd name="connsiteY13" fmla="*/ 161649 h 2122526"/>
              <a:gd name="connsiteX14" fmla="*/ 7096987 w 12192002"/>
              <a:gd name="connsiteY14" fmla="*/ 161275 h 2122526"/>
              <a:gd name="connsiteX15" fmla="*/ 7170807 w 12192002"/>
              <a:gd name="connsiteY15" fmla="*/ 173503 h 2122526"/>
              <a:gd name="connsiteX16" fmla="*/ 7197003 w 12192002"/>
              <a:gd name="connsiteY16" fmla="*/ 178151 h 2122526"/>
              <a:gd name="connsiteX17" fmla="*/ 7201101 w 12192002"/>
              <a:gd name="connsiteY17" fmla="*/ 183509 h 2122526"/>
              <a:gd name="connsiteX18" fmla="*/ 7218559 w 12192002"/>
              <a:gd name="connsiteY18" fmla="*/ 188059 h 2122526"/>
              <a:gd name="connsiteX19" fmla="*/ 7310852 w 12192002"/>
              <a:gd name="connsiteY19" fmla="*/ 213308 h 2122526"/>
              <a:gd name="connsiteX20" fmla="*/ 7312179 w 12192002"/>
              <a:gd name="connsiteY20" fmla="*/ 211866 h 2122526"/>
              <a:gd name="connsiteX21" fmla="*/ 7405390 w 12192002"/>
              <a:gd name="connsiteY21" fmla="*/ 202271 h 2122526"/>
              <a:gd name="connsiteX22" fmla="*/ 7495794 w 12192002"/>
              <a:gd name="connsiteY22" fmla="*/ 194166 h 2122526"/>
              <a:gd name="connsiteX23" fmla="*/ 7507039 w 12192002"/>
              <a:gd name="connsiteY23" fmla="*/ 196118 h 2122526"/>
              <a:gd name="connsiteX24" fmla="*/ 7507411 w 12192002"/>
              <a:gd name="connsiteY24" fmla="*/ 195791 h 2122526"/>
              <a:gd name="connsiteX25" fmla="*/ 7519570 w 12192002"/>
              <a:gd name="connsiteY25" fmla="*/ 197126 h 2122526"/>
              <a:gd name="connsiteX26" fmla="*/ 7527542 w 12192002"/>
              <a:gd name="connsiteY26" fmla="*/ 199679 h 2122526"/>
              <a:gd name="connsiteX27" fmla="*/ 7614346 w 12192002"/>
              <a:gd name="connsiteY27" fmla="*/ 205507 h 2122526"/>
              <a:gd name="connsiteX28" fmla="*/ 7718744 w 12192002"/>
              <a:gd name="connsiteY28" fmla="*/ 202036 h 2122526"/>
              <a:gd name="connsiteX29" fmla="*/ 7905407 w 12192002"/>
              <a:gd name="connsiteY29" fmla="*/ 227751 h 2122526"/>
              <a:gd name="connsiteX30" fmla="*/ 8090271 w 12192002"/>
              <a:gd name="connsiteY30" fmla="*/ 269724 h 2122526"/>
              <a:gd name="connsiteX31" fmla="*/ 8245834 w 12192002"/>
              <a:gd name="connsiteY31" fmla="*/ 315885 h 2122526"/>
              <a:gd name="connsiteX32" fmla="*/ 8252033 w 12192002"/>
              <a:gd name="connsiteY32" fmla="*/ 328877 h 2122526"/>
              <a:gd name="connsiteX33" fmla="*/ 8263376 w 12192002"/>
              <a:gd name="connsiteY33" fmla="*/ 338720 h 2122526"/>
              <a:gd name="connsiteX34" fmla="*/ 8266075 w 12192002"/>
              <a:gd name="connsiteY34" fmla="*/ 338490 h 2122526"/>
              <a:gd name="connsiteX35" fmla="*/ 8283149 w 12192002"/>
              <a:gd name="connsiteY35" fmla="*/ 345665 h 2122526"/>
              <a:gd name="connsiteX36" fmla="*/ 8284276 w 12192002"/>
              <a:gd name="connsiteY36" fmla="*/ 350108 h 2122526"/>
              <a:gd name="connsiteX37" fmla="*/ 8295173 w 12192002"/>
              <a:gd name="connsiteY37" fmla="*/ 355931 h 2122526"/>
              <a:gd name="connsiteX38" fmla="*/ 8314432 w 12192002"/>
              <a:gd name="connsiteY38" fmla="*/ 369826 h 2122526"/>
              <a:gd name="connsiteX39" fmla="*/ 8320104 w 12192002"/>
              <a:gd name="connsiteY39" fmla="*/ 370152 h 2122526"/>
              <a:gd name="connsiteX40" fmla="*/ 8352372 w 12192002"/>
              <a:gd name="connsiteY40" fmla="*/ 387570 h 2122526"/>
              <a:gd name="connsiteX41" fmla="*/ 8353799 w 12192002"/>
              <a:gd name="connsiteY41" fmla="*/ 386730 h 2122526"/>
              <a:gd name="connsiteX42" fmla="*/ 8367182 w 12192002"/>
              <a:gd name="connsiteY42" fmla="*/ 386924 h 2122526"/>
              <a:gd name="connsiteX43" fmla="*/ 8490249 w 12192002"/>
              <a:gd name="connsiteY43" fmla="*/ 400966 h 2122526"/>
              <a:gd name="connsiteX44" fmla="*/ 8497594 w 12192002"/>
              <a:gd name="connsiteY44" fmla="*/ 404016 h 2122526"/>
              <a:gd name="connsiteX45" fmla="*/ 8497968 w 12192002"/>
              <a:gd name="connsiteY45" fmla="*/ 403837 h 2122526"/>
              <a:gd name="connsiteX46" fmla="*/ 8506167 w 12192002"/>
              <a:gd name="connsiteY46" fmla="*/ 406575 h 2122526"/>
              <a:gd name="connsiteX47" fmla="*/ 8510983 w 12192002"/>
              <a:gd name="connsiteY47" fmla="*/ 409576 h 2122526"/>
              <a:gd name="connsiteX48" fmla="*/ 8525230 w 12192002"/>
              <a:gd name="connsiteY48" fmla="*/ 415491 h 2122526"/>
              <a:gd name="connsiteX49" fmla="*/ 8596071 w 12192002"/>
              <a:gd name="connsiteY49" fmla="*/ 400649 h 2122526"/>
              <a:gd name="connsiteX50" fmla="*/ 8707847 w 12192002"/>
              <a:gd name="connsiteY50" fmla="*/ 409221 h 2122526"/>
              <a:gd name="connsiteX51" fmla="*/ 8752444 w 12192002"/>
              <a:gd name="connsiteY51" fmla="*/ 411322 h 2122526"/>
              <a:gd name="connsiteX52" fmla="*/ 8928988 w 12192002"/>
              <a:gd name="connsiteY52" fmla="*/ 430554 h 2122526"/>
              <a:gd name="connsiteX53" fmla="*/ 8963048 w 12192002"/>
              <a:gd name="connsiteY53" fmla="*/ 427366 h 2122526"/>
              <a:gd name="connsiteX54" fmla="*/ 8968011 w 12192002"/>
              <a:gd name="connsiteY54" fmla="*/ 425141 h 2122526"/>
              <a:gd name="connsiteX55" fmla="*/ 8974337 w 12192002"/>
              <a:gd name="connsiteY55" fmla="*/ 424441 h 2122526"/>
              <a:gd name="connsiteX56" fmla="*/ 8990394 w 12192002"/>
              <a:gd name="connsiteY56" fmla="*/ 427667 h 2122526"/>
              <a:gd name="connsiteX57" fmla="*/ 8996232 w 12192002"/>
              <a:gd name="connsiteY57" fmla="*/ 429728 h 2122526"/>
              <a:gd name="connsiteX58" fmla="*/ 9005201 w 12192002"/>
              <a:gd name="connsiteY58" fmla="*/ 430939 h 2122526"/>
              <a:gd name="connsiteX59" fmla="*/ 9005486 w 12192002"/>
              <a:gd name="connsiteY59" fmla="*/ 430699 h 2122526"/>
              <a:gd name="connsiteX60" fmla="*/ 9053453 w 12192002"/>
              <a:gd name="connsiteY60" fmla="*/ 433984 h 2122526"/>
              <a:gd name="connsiteX61" fmla="*/ 9113812 w 12192002"/>
              <a:gd name="connsiteY61" fmla="*/ 425670 h 2122526"/>
              <a:gd name="connsiteX62" fmla="*/ 9137318 w 12192002"/>
              <a:gd name="connsiteY62" fmla="*/ 424304 h 2122526"/>
              <a:gd name="connsiteX63" fmla="*/ 9150210 w 12192002"/>
              <a:gd name="connsiteY63" fmla="*/ 422135 h 2122526"/>
              <a:gd name="connsiteX64" fmla="*/ 9151232 w 12192002"/>
              <a:gd name="connsiteY64" fmla="*/ 421070 h 2122526"/>
              <a:gd name="connsiteX65" fmla="*/ 9189246 w 12192002"/>
              <a:gd name="connsiteY65" fmla="*/ 432272 h 2122526"/>
              <a:gd name="connsiteX66" fmla="*/ 9194810 w 12192002"/>
              <a:gd name="connsiteY66" fmla="*/ 441511 h 2122526"/>
              <a:gd name="connsiteX67" fmla="*/ 9231370 w 12192002"/>
              <a:gd name="connsiteY67" fmla="*/ 451590 h 2122526"/>
              <a:gd name="connsiteX68" fmla="*/ 9343052 w 12192002"/>
              <a:gd name="connsiteY68" fmla="*/ 503495 h 2122526"/>
              <a:gd name="connsiteX69" fmla="*/ 9584507 w 12192002"/>
              <a:gd name="connsiteY69" fmla="*/ 549197 h 2122526"/>
              <a:gd name="connsiteX70" fmla="*/ 9728309 w 12192002"/>
              <a:gd name="connsiteY70" fmla="*/ 560617 h 2122526"/>
              <a:gd name="connsiteX71" fmla="*/ 9847792 w 12192002"/>
              <a:gd name="connsiteY71" fmla="*/ 580824 h 2122526"/>
              <a:gd name="connsiteX72" fmla="*/ 9960019 w 12192002"/>
              <a:gd name="connsiteY72" fmla="*/ 587592 h 2122526"/>
              <a:gd name="connsiteX73" fmla="*/ 10039240 w 12192002"/>
              <a:gd name="connsiteY73" fmla="*/ 603107 h 2122526"/>
              <a:gd name="connsiteX74" fmla="*/ 10082169 w 12192002"/>
              <a:gd name="connsiteY74" fmla="*/ 601443 h 2122526"/>
              <a:gd name="connsiteX75" fmla="*/ 10126500 w 12192002"/>
              <a:gd name="connsiteY75" fmla="*/ 603538 h 2122526"/>
              <a:gd name="connsiteX76" fmla="*/ 10261101 w 12192002"/>
              <a:gd name="connsiteY76" fmla="*/ 615053 h 2122526"/>
              <a:gd name="connsiteX77" fmla="*/ 10336855 w 12192002"/>
              <a:gd name="connsiteY77" fmla="*/ 624804 h 2122526"/>
              <a:gd name="connsiteX78" fmla="*/ 10383868 w 12192002"/>
              <a:gd name="connsiteY78" fmla="*/ 625415 h 2122526"/>
              <a:gd name="connsiteX79" fmla="*/ 10445984 w 12192002"/>
              <a:gd name="connsiteY79" fmla="*/ 629262 h 2122526"/>
              <a:gd name="connsiteX80" fmla="*/ 10519280 w 12192002"/>
              <a:gd name="connsiteY80" fmla="*/ 631320 h 2122526"/>
              <a:gd name="connsiteX81" fmla="*/ 10644619 w 12192002"/>
              <a:gd name="connsiteY81" fmla="*/ 651566 h 2122526"/>
              <a:gd name="connsiteX82" fmla="*/ 10857724 w 12192002"/>
              <a:gd name="connsiteY82" fmla="*/ 712684 h 2122526"/>
              <a:gd name="connsiteX83" fmla="*/ 10951063 w 12192002"/>
              <a:gd name="connsiteY83" fmla="*/ 725767 h 2122526"/>
              <a:gd name="connsiteX84" fmla="*/ 11030956 w 12192002"/>
              <a:gd name="connsiteY84" fmla="*/ 721011 h 2122526"/>
              <a:gd name="connsiteX85" fmla="*/ 11085938 w 12192002"/>
              <a:gd name="connsiteY85" fmla="*/ 723892 h 2122526"/>
              <a:gd name="connsiteX86" fmla="*/ 11143411 w 12192002"/>
              <a:gd name="connsiteY86" fmla="*/ 733141 h 2122526"/>
              <a:gd name="connsiteX87" fmla="*/ 11195087 w 12192002"/>
              <a:gd name="connsiteY87" fmla="*/ 732494 h 2122526"/>
              <a:gd name="connsiteX88" fmla="*/ 11273972 w 12192002"/>
              <a:gd name="connsiteY88" fmla="*/ 753513 h 2122526"/>
              <a:gd name="connsiteX89" fmla="*/ 11369715 w 12192002"/>
              <a:gd name="connsiteY89" fmla="*/ 813181 h 2122526"/>
              <a:gd name="connsiteX90" fmla="*/ 11462695 w 12192002"/>
              <a:gd name="connsiteY90" fmla="*/ 874654 h 2122526"/>
              <a:gd name="connsiteX91" fmla="*/ 11516473 w 12192002"/>
              <a:gd name="connsiteY91" fmla="*/ 928206 h 2122526"/>
              <a:gd name="connsiteX92" fmla="*/ 11585369 w 12192002"/>
              <a:gd name="connsiteY92" fmla="*/ 1004898 h 2122526"/>
              <a:gd name="connsiteX93" fmla="*/ 11744187 w 12192002"/>
              <a:gd name="connsiteY93" fmla="*/ 1047864 h 2122526"/>
              <a:gd name="connsiteX94" fmla="*/ 11894613 w 12192002"/>
              <a:gd name="connsiteY94" fmla="*/ 1148265 h 2122526"/>
              <a:gd name="connsiteX95" fmla="*/ 11917888 w 12192002"/>
              <a:gd name="connsiteY95" fmla="*/ 1126105 h 2122526"/>
              <a:gd name="connsiteX96" fmla="*/ 12080164 w 12192002"/>
              <a:gd name="connsiteY96" fmla="*/ 1090885 h 2122526"/>
              <a:gd name="connsiteX97" fmla="*/ 12140863 w 12192002"/>
              <a:gd name="connsiteY97" fmla="*/ 1035036 h 2122526"/>
              <a:gd name="connsiteX98" fmla="*/ 12192002 w 12192002"/>
              <a:gd name="connsiteY98" fmla="*/ 1015838 h 2122526"/>
              <a:gd name="connsiteX99" fmla="*/ 12192002 w 12192002"/>
              <a:gd name="connsiteY99" fmla="*/ 1955549 h 2122526"/>
              <a:gd name="connsiteX100" fmla="*/ 12192000 w 12192002"/>
              <a:gd name="connsiteY100" fmla="*/ 1955549 h 2122526"/>
              <a:gd name="connsiteX101" fmla="*/ 12192000 w 12192002"/>
              <a:gd name="connsiteY101" fmla="*/ 2122526 h 2122526"/>
              <a:gd name="connsiteX102" fmla="*/ 0 w 12192002"/>
              <a:gd name="connsiteY102" fmla="*/ 2122526 h 2122526"/>
              <a:gd name="connsiteX103" fmla="*/ 0 w 12192002"/>
              <a:gd name="connsiteY103" fmla="*/ 1348327 h 2122526"/>
              <a:gd name="connsiteX104" fmla="*/ 2 w 12192002"/>
              <a:gd name="connsiteY104" fmla="*/ 1348327 h 2122526"/>
              <a:gd name="connsiteX105" fmla="*/ 2 w 12192002"/>
              <a:gd name="connsiteY105" fmla="*/ 592017 h 2122526"/>
              <a:gd name="connsiteX106" fmla="*/ 15526 w 12192002"/>
              <a:gd name="connsiteY106" fmla="*/ 586548 h 2122526"/>
              <a:gd name="connsiteX107" fmla="*/ 118381 w 12192002"/>
              <a:gd name="connsiteY107" fmla="*/ 583692 h 2122526"/>
              <a:gd name="connsiteX108" fmla="*/ 292435 w 12192002"/>
              <a:gd name="connsiteY108" fmla="*/ 531887 h 2122526"/>
              <a:gd name="connsiteX109" fmla="*/ 404015 w 12192002"/>
              <a:gd name="connsiteY109" fmla="*/ 511191 h 2122526"/>
              <a:gd name="connsiteX110" fmla="*/ 445099 w 12192002"/>
              <a:gd name="connsiteY110" fmla="*/ 505368 h 2122526"/>
              <a:gd name="connsiteX111" fmla="*/ 571717 w 12192002"/>
              <a:gd name="connsiteY111" fmla="*/ 467338 h 2122526"/>
              <a:gd name="connsiteX112" fmla="*/ 578535 w 12192002"/>
              <a:gd name="connsiteY112" fmla="*/ 467527 h 2122526"/>
              <a:gd name="connsiteX113" fmla="*/ 596792 w 12192002"/>
              <a:gd name="connsiteY113" fmla="*/ 464875 h 2122526"/>
              <a:gd name="connsiteX114" fmla="*/ 708875 w 12192002"/>
              <a:gd name="connsiteY114" fmla="*/ 422017 h 2122526"/>
              <a:gd name="connsiteX115" fmla="*/ 719742 w 12192002"/>
              <a:gd name="connsiteY115" fmla="*/ 416340 h 2122526"/>
              <a:gd name="connsiteX116" fmla="*/ 720047 w 12192002"/>
              <a:gd name="connsiteY116" fmla="*/ 415078 h 2122526"/>
              <a:gd name="connsiteX117" fmla="*/ 763053 w 12192002"/>
              <a:gd name="connsiteY117" fmla="*/ 414307 h 2122526"/>
              <a:gd name="connsiteX118" fmla="*/ 767901 w 12192002"/>
              <a:gd name="connsiteY118" fmla="*/ 412086 h 2122526"/>
              <a:gd name="connsiteX119" fmla="*/ 797041 w 12192002"/>
              <a:gd name="connsiteY119" fmla="*/ 414293 h 2122526"/>
              <a:gd name="connsiteX120" fmla="*/ 811506 w 12192002"/>
              <a:gd name="connsiteY120" fmla="*/ 413988 h 2122526"/>
              <a:gd name="connsiteX121" fmla="*/ 816809 w 12192002"/>
              <a:gd name="connsiteY121" fmla="*/ 416882 h 2122526"/>
              <a:gd name="connsiteX122" fmla="*/ 837540 w 12192002"/>
              <a:gd name="connsiteY122" fmla="*/ 414918 h 2122526"/>
              <a:gd name="connsiteX123" fmla="*/ 858269 w 12192002"/>
              <a:gd name="connsiteY123" fmla="*/ 416131 h 2122526"/>
              <a:gd name="connsiteX124" fmla="*/ 948732 w 12192002"/>
              <a:gd name="connsiteY124" fmla="*/ 404293 h 2122526"/>
              <a:gd name="connsiteX125" fmla="*/ 1149979 w 12192002"/>
              <a:gd name="connsiteY125" fmla="*/ 406698 h 2122526"/>
              <a:gd name="connsiteX126" fmla="*/ 1496110 w 12192002"/>
              <a:gd name="connsiteY126" fmla="*/ 357263 h 2122526"/>
              <a:gd name="connsiteX127" fmla="*/ 1608669 w 12192002"/>
              <a:gd name="connsiteY127" fmla="*/ 331673 h 2122526"/>
              <a:gd name="connsiteX128" fmla="*/ 1675071 w 12192002"/>
              <a:gd name="connsiteY128" fmla="*/ 324776 h 2122526"/>
              <a:gd name="connsiteX129" fmla="*/ 1738204 w 12192002"/>
              <a:gd name="connsiteY129" fmla="*/ 308427 h 2122526"/>
              <a:gd name="connsiteX130" fmla="*/ 1786655 w 12192002"/>
              <a:gd name="connsiteY130" fmla="*/ 303376 h 2122526"/>
              <a:gd name="connsiteX131" fmla="*/ 1873080 w 12192002"/>
              <a:gd name="connsiteY131" fmla="*/ 330998 h 2122526"/>
              <a:gd name="connsiteX132" fmla="*/ 1921650 w 12192002"/>
              <a:gd name="connsiteY132" fmla="*/ 332593 h 2122526"/>
              <a:gd name="connsiteX133" fmla="*/ 1928172 w 12192002"/>
              <a:gd name="connsiteY133" fmla="*/ 327762 h 2122526"/>
              <a:gd name="connsiteX134" fmla="*/ 1997356 w 12192002"/>
              <a:gd name="connsiteY134" fmla="*/ 349707 h 2122526"/>
              <a:gd name="connsiteX135" fmla="*/ 2094665 w 12192002"/>
              <a:gd name="connsiteY135" fmla="*/ 341687 h 2122526"/>
              <a:gd name="connsiteX136" fmla="*/ 2208578 w 12192002"/>
              <a:gd name="connsiteY136" fmla="*/ 324976 h 2122526"/>
              <a:gd name="connsiteX137" fmla="*/ 2315112 w 12192002"/>
              <a:gd name="connsiteY137" fmla="*/ 319743 h 2122526"/>
              <a:gd name="connsiteX138" fmla="*/ 2443255 w 12192002"/>
              <a:gd name="connsiteY138" fmla="*/ 328210 h 2122526"/>
              <a:gd name="connsiteX139" fmla="*/ 2568028 w 12192002"/>
              <a:gd name="connsiteY139" fmla="*/ 342111 h 2122526"/>
              <a:gd name="connsiteX140" fmla="*/ 2646527 w 12192002"/>
              <a:gd name="connsiteY140" fmla="*/ 315870 h 2122526"/>
              <a:gd name="connsiteX141" fmla="*/ 2781569 w 12192002"/>
              <a:gd name="connsiteY141" fmla="*/ 326406 h 2122526"/>
              <a:gd name="connsiteX142" fmla="*/ 3030291 w 12192002"/>
              <a:gd name="connsiteY142" fmla="*/ 348227 h 2122526"/>
              <a:gd name="connsiteX143" fmla="*/ 3142556 w 12192002"/>
              <a:gd name="connsiteY143" fmla="*/ 350870 h 2122526"/>
              <a:gd name="connsiteX144" fmla="*/ 3262356 w 12192002"/>
              <a:gd name="connsiteY144" fmla="*/ 358645 h 2122526"/>
              <a:gd name="connsiteX145" fmla="*/ 3341698 w 12192002"/>
              <a:gd name="connsiteY145" fmla="*/ 364522 h 2122526"/>
              <a:gd name="connsiteX146" fmla="*/ 3344026 w 12192002"/>
              <a:gd name="connsiteY146" fmla="*/ 363547 h 2122526"/>
              <a:gd name="connsiteX147" fmla="*/ 3363888 w 12192002"/>
              <a:gd name="connsiteY147" fmla="*/ 365229 h 2122526"/>
              <a:gd name="connsiteX148" fmla="*/ 3400728 w 12192002"/>
              <a:gd name="connsiteY148" fmla="*/ 382181 h 2122526"/>
              <a:gd name="connsiteX149" fmla="*/ 3473223 w 12192002"/>
              <a:gd name="connsiteY149" fmla="*/ 370133 h 2122526"/>
              <a:gd name="connsiteX150" fmla="*/ 3536135 w 12192002"/>
              <a:gd name="connsiteY150" fmla="*/ 366472 h 2122526"/>
              <a:gd name="connsiteX151" fmla="*/ 3585978 w 12192002"/>
              <a:gd name="connsiteY151" fmla="*/ 356773 h 2122526"/>
              <a:gd name="connsiteX152" fmla="*/ 3594501 w 12192002"/>
              <a:gd name="connsiteY152" fmla="*/ 357463 h 2122526"/>
              <a:gd name="connsiteX153" fmla="*/ 3594736 w 12192002"/>
              <a:gd name="connsiteY153" fmla="*/ 357194 h 2122526"/>
              <a:gd name="connsiteX154" fmla="*/ 3603855 w 12192002"/>
              <a:gd name="connsiteY154" fmla="*/ 357358 h 2122526"/>
              <a:gd name="connsiteX155" fmla="*/ 3610035 w 12192002"/>
              <a:gd name="connsiteY155" fmla="*/ 358720 h 2122526"/>
              <a:gd name="connsiteX156" fmla="*/ 3682513 w 12192002"/>
              <a:gd name="connsiteY156" fmla="*/ 326449 h 2122526"/>
              <a:gd name="connsiteX157" fmla="*/ 3789760 w 12192002"/>
              <a:gd name="connsiteY157" fmla="*/ 302526 h 2122526"/>
              <a:gd name="connsiteX158" fmla="*/ 3897275 w 12192002"/>
              <a:gd name="connsiteY158" fmla="*/ 282288 h 2122526"/>
              <a:gd name="connsiteX159" fmla="*/ 3936846 w 12192002"/>
              <a:gd name="connsiteY159" fmla="*/ 276633 h 2122526"/>
              <a:gd name="connsiteX160" fmla="*/ 4004538 w 12192002"/>
              <a:gd name="connsiteY160" fmla="*/ 259176 h 2122526"/>
              <a:gd name="connsiteX161" fmla="*/ 4033778 w 12192002"/>
              <a:gd name="connsiteY161" fmla="*/ 246608 h 2122526"/>
              <a:gd name="connsiteX162" fmla="*/ 4035363 w 12192002"/>
              <a:gd name="connsiteY162" fmla="*/ 246843 h 2122526"/>
              <a:gd name="connsiteX163" fmla="*/ 4036996 w 12192002"/>
              <a:gd name="connsiteY163" fmla="*/ 243176 h 2122526"/>
              <a:gd name="connsiteX164" fmla="*/ 4042364 w 12192002"/>
              <a:gd name="connsiteY164" fmla="*/ 240742 h 2122526"/>
              <a:gd name="connsiteX165" fmla="*/ 4058954 w 12192002"/>
              <a:gd name="connsiteY165" fmla="*/ 239121 h 2122526"/>
              <a:gd name="connsiteX166" fmla="*/ 4065510 w 12192002"/>
              <a:gd name="connsiteY166" fmla="*/ 239339 h 2122526"/>
              <a:gd name="connsiteX167" fmla="*/ 4074427 w 12192002"/>
              <a:gd name="connsiteY167" fmla="*/ 237895 h 2122526"/>
              <a:gd name="connsiteX168" fmla="*/ 4074546 w 12192002"/>
              <a:gd name="connsiteY168" fmla="*/ 237596 h 2122526"/>
              <a:gd name="connsiteX169" fmla="*/ 4083097 w 12192002"/>
              <a:gd name="connsiteY169" fmla="*/ 236761 h 2122526"/>
              <a:gd name="connsiteX170" fmla="*/ 4142745 w 12192002"/>
              <a:gd name="connsiteY170" fmla="*/ 210228 h 2122526"/>
              <a:gd name="connsiteX171" fmla="*/ 4191248 w 12192002"/>
              <a:gd name="connsiteY171" fmla="*/ 194363 h 2122526"/>
              <a:gd name="connsiteX172" fmla="*/ 4201744 w 12192002"/>
              <a:gd name="connsiteY172" fmla="*/ 188729 h 2122526"/>
              <a:gd name="connsiteX173" fmla="*/ 4202048 w 12192002"/>
              <a:gd name="connsiteY173" fmla="*/ 187470 h 2122526"/>
              <a:gd name="connsiteX174" fmla="*/ 4248116 w 12192002"/>
              <a:gd name="connsiteY174" fmla="*/ 184675 h 2122526"/>
              <a:gd name="connsiteX175" fmla="*/ 4276141 w 12192002"/>
              <a:gd name="connsiteY175" fmla="*/ 186999 h 2122526"/>
              <a:gd name="connsiteX176" fmla="*/ 4290062 w 12192002"/>
              <a:gd name="connsiteY176" fmla="*/ 186753 h 2122526"/>
              <a:gd name="connsiteX177" fmla="*/ 4295143 w 12192002"/>
              <a:gd name="connsiteY177" fmla="*/ 189670 h 2122526"/>
              <a:gd name="connsiteX178" fmla="*/ 4315108 w 12192002"/>
              <a:gd name="connsiteY178" fmla="*/ 187791 h 2122526"/>
              <a:gd name="connsiteX179" fmla="*/ 4316965 w 12192002"/>
              <a:gd name="connsiteY179" fmla="*/ 186450 h 2122526"/>
              <a:gd name="connsiteX180" fmla="*/ 4362875 w 12192002"/>
              <a:gd name="connsiteY180" fmla="*/ 193065 h 2122526"/>
              <a:gd name="connsiteX181" fmla="*/ 4428542 w 12192002"/>
              <a:gd name="connsiteY181" fmla="*/ 191719 h 2122526"/>
              <a:gd name="connsiteX182" fmla="*/ 4515813 w 12192002"/>
              <a:gd name="connsiteY182" fmla="*/ 181068 h 2122526"/>
              <a:gd name="connsiteX183" fmla="*/ 4715526 w 12192002"/>
              <a:gd name="connsiteY183" fmla="*/ 171166 h 2122526"/>
              <a:gd name="connsiteX184" fmla="*/ 4762447 w 12192002"/>
              <a:gd name="connsiteY184" fmla="*/ 162678 h 2122526"/>
              <a:gd name="connsiteX185" fmla="*/ 4840439 w 12192002"/>
              <a:gd name="connsiteY185" fmla="*/ 134910 h 2122526"/>
              <a:gd name="connsiteX186" fmla="*/ 5011513 w 12192002"/>
              <a:gd name="connsiteY186" fmla="*/ 110893 h 2122526"/>
              <a:gd name="connsiteX187" fmla="*/ 5065790 w 12192002"/>
              <a:gd name="connsiteY187" fmla="*/ 94512 h 2122526"/>
              <a:gd name="connsiteX188" fmla="*/ 5121659 w 12192002"/>
              <a:gd name="connsiteY188" fmla="*/ 101083 h 2122526"/>
              <a:gd name="connsiteX189" fmla="*/ 5139595 w 12192002"/>
              <a:gd name="connsiteY189" fmla="*/ 90230 h 2122526"/>
              <a:gd name="connsiteX190" fmla="*/ 5142598 w 12192002"/>
              <a:gd name="connsiteY190" fmla="*/ 88129 h 2122526"/>
              <a:gd name="connsiteX191" fmla="*/ 5156554 w 12192002"/>
              <a:gd name="connsiteY191" fmla="*/ 84729 h 2122526"/>
              <a:gd name="connsiteX192" fmla="*/ 5174660 w 12192002"/>
              <a:gd name="connsiteY192" fmla="*/ 77506 h 2122526"/>
              <a:gd name="connsiteX193" fmla="*/ 5222961 w 12192002"/>
              <a:gd name="connsiteY193" fmla="*/ 74516 h 2122526"/>
              <a:gd name="connsiteX194" fmla="*/ 5261763 w 12192002"/>
              <a:gd name="connsiteY194" fmla="*/ 63392 h 2122526"/>
              <a:gd name="connsiteX195" fmla="*/ 5381667 w 12192002"/>
              <a:gd name="connsiteY195" fmla="*/ 42975 h 2122526"/>
              <a:gd name="connsiteX196" fmla="*/ 5432760 w 12192002"/>
              <a:gd name="connsiteY196" fmla="*/ 25273 h 2122526"/>
              <a:gd name="connsiteX197" fmla="*/ 5470905 w 12192002"/>
              <a:gd name="connsiteY197" fmla="*/ 14020 h 2122526"/>
              <a:gd name="connsiteX198" fmla="*/ 5626960 w 12192002"/>
              <a:gd name="connsiteY198" fmla="*/ 0 h 2122526"/>
              <a:gd name="connsiteX0" fmla="*/ 5626960 w 12192002"/>
              <a:gd name="connsiteY0" fmla="*/ 0 h 2122526"/>
              <a:gd name="connsiteX1" fmla="*/ 5758918 w 12192002"/>
              <a:gd name="connsiteY1" fmla="*/ 1023 h 2122526"/>
              <a:gd name="connsiteX2" fmla="*/ 5957375 w 12192002"/>
              <a:gd name="connsiteY2" fmla="*/ 16715 h 2122526"/>
              <a:gd name="connsiteX3" fmla="*/ 6010090 w 12192002"/>
              <a:gd name="connsiteY3" fmla="*/ 20359 h 2122526"/>
              <a:gd name="connsiteX4" fmla="*/ 6041282 w 12192002"/>
              <a:gd name="connsiteY4" fmla="*/ 15266 h 2122526"/>
              <a:gd name="connsiteX5" fmla="*/ 6048637 w 12192002"/>
              <a:gd name="connsiteY5" fmla="*/ 6917 h 2122526"/>
              <a:gd name="connsiteX6" fmla="*/ 6068529 w 12192002"/>
              <a:gd name="connsiteY6" fmla="*/ 7600 h 2122526"/>
              <a:gd name="connsiteX7" fmla="*/ 6073847 w 12192002"/>
              <a:gd name="connsiteY7" fmla="*/ 6063 h 2122526"/>
              <a:gd name="connsiteX8" fmla="*/ 6168673 w 12192002"/>
              <a:gd name="connsiteY8" fmla="*/ 26525 h 2122526"/>
              <a:gd name="connsiteX9" fmla="*/ 6317559 w 12192002"/>
              <a:gd name="connsiteY9" fmla="*/ 28612 h 2122526"/>
              <a:gd name="connsiteX10" fmla="*/ 6549454 w 12192002"/>
              <a:gd name="connsiteY10" fmla="*/ 75412 h 2122526"/>
              <a:gd name="connsiteX11" fmla="*/ 6708221 w 12192002"/>
              <a:gd name="connsiteY11" fmla="*/ 104188 h 2122526"/>
              <a:gd name="connsiteX12" fmla="*/ 6904145 w 12192002"/>
              <a:gd name="connsiteY12" fmla="*/ 132143 h 2122526"/>
              <a:gd name="connsiteX13" fmla="*/ 7018495 w 12192002"/>
              <a:gd name="connsiteY13" fmla="*/ 161649 h 2122526"/>
              <a:gd name="connsiteX14" fmla="*/ 7096987 w 12192002"/>
              <a:gd name="connsiteY14" fmla="*/ 161275 h 2122526"/>
              <a:gd name="connsiteX15" fmla="*/ 7170807 w 12192002"/>
              <a:gd name="connsiteY15" fmla="*/ 173503 h 2122526"/>
              <a:gd name="connsiteX16" fmla="*/ 7197003 w 12192002"/>
              <a:gd name="connsiteY16" fmla="*/ 178151 h 2122526"/>
              <a:gd name="connsiteX17" fmla="*/ 7201101 w 12192002"/>
              <a:gd name="connsiteY17" fmla="*/ 183509 h 2122526"/>
              <a:gd name="connsiteX18" fmla="*/ 7218559 w 12192002"/>
              <a:gd name="connsiteY18" fmla="*/ 188059 h 2122526"/>
              <a:gd name="connsiteX19" fmla="*/ 7310852 w 12192002"/>
              <a:gd name="connsiteY19" fmla="*/ 213308 h 2122526"/>
              <a:gd name="connsiteX20" fmla="*/ 7312179 w 12192002"/>
              <a:gd name="connsiteY20" fmla="*/ 211866 h 2122526"/>
              <a:gd name="connsiteX21" fmla="*/ 7405390 w 12192002"/>
              <a:gd name="connsiteY21" fmla="*/ 202271 h 2122526"/>
              <a:gd name="connsiteX22" fmla="*/ 7495794 w 12192002"/>
              <a:gd name="connsiteY22" fmla="*/ 194166 h 2122526"/>
              <a:gd name="connsiteX23" fmla="*/ 7507039 w 12192002"/>
              <a:gd name="connsiteY23" fmla="*/ 196118 h 2122526"/>
              <a:gd name="connsiteX24" fmla="*/ 7507411 w 12192002"/>
              <a:gd name="connsiteY24" fmla="*/ 195791 h 2122526"/>
              <a:gd name="connsiteX25" fmla="*/ 7519570 w 12192002"/>
              <a:gd name="connsiteY25" fmla="*/ 197126 h 2122526"/>
              <a:gd name="connsiteX26" fmla="*/ 7527542 w 12192002"/>
              <a:gd name="connsiteY26" fmla="*/ 199679 h 2122526"/>
              <a:gd name="connsiteX27" fmla="*/ 7614346 w 12192002"/>
              <a:gd name="connsiteY27" fmla="*/ 205507 h 2122526"/>
              <a:gd name="connsiteX28" fmla="*/ 7718744 w 12192002"/>
              <a:gd name="connsiteY28" fmla="*/ 202036 h 2122526"/>
              <a:gd name="connsiteX29" fmla="*/ 7905407 w 12192002"/>
              <a:gd name="connsiteY29" fmla="*/ 227751 h 2122526"/>
              <a:gd name="connsiteX30" fmla="*/ 8090271 w 12192002"/>
              <a:gd name="connsiteY30" fmla="*/ 269724 h 2122526"/>
              <a:gd name="connsiteX31" fmla="*/ 8245834 w 12192002"/>
              <a:gd name="connsiteY31" fmla="*/ 315885 h 2122526"/>
              <a:gd name="connsiteX32" fmla="*/ 8252033 w 12192002"/>
              <a:gd name="connsiteY32" fmla="*/ 328877 h 2122526"/>
              <a:gd name="connsiteX33" fmla="*/ 8263376 w 12192002"/>
              <a:gd name="connsiteY33" fmla="*/ 338720 h 2122526"/>
              <a:gd name="connsiteX34" fmla="*/ 8266075 w 12192002"/>
              <a:gd name="connsiteY34" fmla="*/ 338490 h 2122526"/>
              <a:gd name="connsiteX35" fmla="*/ 8283149 w 12192002"/>
              <a:gd name="connsiteY35" fmla="*/ 345665 h 2122526"/>
              <a:gd name="connsiteX36" fmla="*/ 8284276 w 12192002"/>
              <a:gd name="connsiteY36" fmla="*/ 350108 h 2122526"/>
              <a:gd name="connsiteX37" fmla="*/ 8295173 w 12192002"/>
              <a:gd name="connsiteY37" fmla="*/ 355931 h 2122526"/>
              <a:gd name="connsiteX38" fmla="*/ 8314432 w 12192002"/>
              <a:gd name="connsiteY38" fmla="*/ 369826 h 2122526"/>
              <a:gd name="connsiteX39" fmla="*/ 8320104 w 12192002"/>
              <a:gd name="connsiteY39" fmla="*/ 370152 h 2122526"/>
              <a:gd name="connsiteX40" fmla="*/ 8352372 w 12192002"/>
              <a:gd name="connsiteY40" fmla="*/ 387570 h 2122526"/>
              <a:gd name="connsiteX41" fmla="*/ 8353799 w 12192002"/>
              <a:gd name="connsiteY41" fmla="*/ 386730 h 2122526"/>
              <a:gd name="connsiteX42" fmla="*/ 8367182 w 12192002"/>
              <a:gd name="connsiteY42" fmla="*/ 386924 h 2122526"/>
              <a:gd name="connsiteX43" fmla="*/ 8490249 w 12192002"/>
              <a:gd name="connsiteY43" fmla="*/ 400966 h 2122526"/>
              <a:gd name="connsiteX44" fmla="*/ 8497594 w 12192002"/>
              <a:gd name="connsiteY44" fmla="*/ 404016 h 2122526"/>
              <a:gd name="connsiteX45" fmla="*/ 8497968 w 12192002"/>
              <a:gd name="connsiteY45" fmla="*/ 403837 h 2122526"/>
              <a:gd name="connsiteX46" fmla="*/ 8506167 w 12192002"/>
              <a:gd name="connsiteY46" fmla="*/ 406575 h 2122526"/>
              <a:gd name="connsiteX47" fmla="*/ 8510983 w 12192002"/>
              <a:gd name="connsiteY47" fmla="*/ 409576 h 2122526"/>
              <a:gd name="connsiteX48" fmla="*/ 8525230 w 12192002"/>
              <a:gd name="connsiteY48" fmla="*/ 415491 h 2122526"/>
              <a:gd name="connsiteX49" fmla="*/ 8596071 w 12192002"/>
              <a:gd name="connsiteY49" fmla="*/ 400649 h 2122526"/>
              <a:gd name="connsiteX50" fmla="*/ 8707847 w 12192002"/>
              <a:gd name="connsiteY50" fmla="*/ 409221 h 2122526"/>
              <a:gd name="connsiteX51" fmla="*/ 8752444 w 12192002"/>
              <a:gd name="connsiteY51" fmla="*/ 411322 h 2122526"/>
              <a:gd name="connsiteX52" fmla="*/ 8928988 w 12192002"/>
              <a:gd name="connsiteY52" fmla="*/ 430554 h 2122526"/>
              <a:gd name="connsiteX53" fmla="*/ 8963048 w 12192002"/>
              <a:gd name="connsiteY53" fmla="*/ 427366 h 2122526"/>
              <a:gd name="connsiteX54" fmla="*/ 8968011 w 12192002"/>
              <a:gd name="connsiteY54" fmla="*/ 425141 h 2122526"/>
              <a:gd name="connsiteX55" fmla="*/ 8974337 w 12192002"/>
              <a:gd name="connsiteY55" fmla="*/ 424441 h 2122526"/>
              <a:gd name="connsiteX56" fmla="*/ 8990394 w 12192002"/>
              <a:gd name="connsiteY56" fmla="*/ 427667 h 2122526"/>
              <a:gd name="connsiteX57" fmla="*/ 8996232 w 12192002"/>
              <a:gd name="connsiteY57" fmla="*/ 429728 h 2122526"/>
              <a:gd name="connsiteX58" fmla="*/ 9005201 w 12192002"/>
              <a:gd name="connsiteY58" fmla="*/ 430939 h 2122526"/>
              <a:gd name="connsiteX59" fmla="*/ 9005486 w 12192002"/>
              <a:gd name="connsiteY59" fmla="*/ 430699 h 2122526"/>
              <a:gd name="connsiteX60" fmla="*/ 9053453 w 12192002"/>
              <a:gd name="connsiteY60" fmla="*/ 433984 h 2122526"/>
              <a:gd name="connsiteX61" fmla="*/ 9113812 w 12192002"/>
              <a:gd name="connsiteY61" fmla="*/ 425670 h 2122526"/>
              <a:gd name="connsiteX62" fmla="*/ 9137318 w 12192002"/>
              <a:gd name="connsiteY62" fmla="*/ 424304 h 2122526"/>
              <a:gd name="connsiteX63" fmla="*/ 9150210 w 12192002"/>
              <a:gd name="connsiteY63" fmla="*/ 422135 h 2122526"/>
              <a:gd name="connsiteX64" fmla="*/ 9151232 w 12192002"/>
              <a:gd name="connsiteY64" fmla="*/ 421070 h 2122526"/>
              <a:gd name="connsiteX65" fmla="*/ 9189246 w 12192002"/>
              <a:gd name="connsiteY65" fmla="*/ 432272 h 2122526"/>
              <a:gd name="connsiteX66" fmla="*/ 9194810 w 12192002"/>
              <a:gd name="connsiteY66" fmla="*/ 441511 h 2122526"/>
              <a:gd name="connsiteX67" fmla="*/ 9231370 w 12192002"/>
              <a:gd name="connsiteY67" fmla="*/ 451590 h 2122526"/>
              <a:gd name="connsiteX68" fmla="*/ 9343052 w 12192002"/>
              <a:gd name="connsiteY68" fmla="*/ 503495 h 2122526"/>
              <a:gd name="connsiteX69" fmla="*/ 9584507 w 12192002"/>
              <a:gd name="connsiteY69" fmla="*/ 549197 h 2122526"/>
              <a:gd name="connsiteX70" fmla="*/ 9728309 w 12192002"/>
              <a:gd name="connsiteY70" fmla="*/ 560617 h 2122526"/>
              <a:gd name="connsiteX71" fmla="*/ 9847792 w 12192002"/>
              <a:gd name="connsiteY71" fmla="*/ 580824 h 2122526"/>
              <a:gd name="connsiteX72" fmla="*/ 9960019 w 12192002"/>
              <a:gd name="connsiteY72" fmla="*/ 587592 h 2122526"/>
              <a:gd name="connsiteX73" fmla="*/ 10039240 w 12192002"/>
              <a:gd name="connsiteY73" fmla="*/ 603107 h 2122526"/>
              <a:gd name="connsiteX74" fmla="*/ 10082169 w 12192002"/>
              <a:gd name="connsiteY74" fmla="*/ 601443 h 2122526"/>
              <a:gd name="connsiteX75" fmla="*/ 10126500 w 12192002"/>
              <a:gd name="connsiteY75" fmla="*/ 603538 h 2122526"/>
              <a:gd name="connsiteX76" fmla="*/ 10261101 w 12192002"/>
              <a:gd name="connsiteY76" fmla="*/ 615053 h 2122526"/>
              <a:gd name="connsiteX77" fmla="*/ 10336855 w 12192002"/>
              <a:gd name="connsiteY77" fmla="*/ 624804 h 2122526"/>
              <a:gd name="connsiteX78" fmla="*/ 10383868 w 12192002"/>
              <a:gd name="connsiteY78" fmla="*/ 625415 h 2122526"/>
              <a:gd name="connsiteX79" fmla="*/ 10445984 w 12192002"/>
              <a:gd name="connsiteY79" fmla="*/ 629262 h 2122526"/>
              <a:gd name="connsiteX80" fmla="*/ 10519280 w 12192002"/>
              <a:gd name="connsiteY80" fmla="*/ 631320 h 2122526"/>
              <a:gd name="connsiteX81" fmla="*/ 10644619 w 12192002"/>
              <a:gd name="connsiteY81" fmla="*/ 651566 h 2122526"/>
              <a:gd name="connsiteX82" fmla="*/ 10857724 w 12192002"/>
              <a:gd name="connsiteY82" fmla="*/ 712684 h 2122526"/>
              <a:gd name="connsiteX83" fmla="*/ 10951063 w 12192002"/>
              <a:gd name="connsiteY83" fmla="*/ 725767 h 2122526"/>
              <a:gd name="connsiteX84" fmla="*/ 11030956 w 12192002"/>
              <a:gd name="connsiteY84" fmla="*/ 721011 h 2122526"/>
              <a:gd name="connsiteX85" fmla="*/ 11085938 w 12192002"/>
              <a:gd name="connsiteY85" fmla="*/ 723892 h 2122526"/>
              <a:gd name="connsiteX86" fmla="*/ 11143411 w 12192002"/>
              <a:gd name="connsiteY86" fmla="*/ 733141 h 2122526"/>
              <a:gd name="connsiteX87" fmla="*/ 11195087 w 12192002"/>
              <a:gd name="connsiteY87" fmla="*/ 732494 h 2122526"/>
              <a:gd name="connsiteX88" fmla="*/ 11273972 w 12192002"/>
              <a:gd name="connsiteY88" fmla="*/ 753513 h 2122526"/>
              <a:gd name="connsiteX89" fmla="*/ 11369715 w 12192002"/>
              <a:gd name="connsiteY89" fmla="*/ 813181 h 2122526"/>
              <a:gd name="connsiteX90" fmla="*/ 11462695 w 12192002"/>
              <a:gd name="connsiteY90" fmla="*/ 874654 h 2122526"/>
              <a:gd name="connsiteX91" fmla="*/ 11516473 w 12192002"/>
              <a:gd name="connsiteY91" fmla="*/ 928206 h 2122526"/>
              <a:gd name="connsiteX92" fmla="*/ 11585369 w 12192002"/>
              <a:gd name="connsiteY92" fmla="*/ 1004898 h 2122526"/>
              <a:gd name="connsiteX93" fmla="*/ 11712382 w 12192002"/>
              <a:gd name="connsiteY93" fmla="*/ 1047864 h 2122526"/>
              <a:gd name="connsiteX94" fmla="*/ 11894613 w 12192002"/>
              <a:gd name="connsiteY94" fmla="*/ 1148265 h 2122526"/>
              <a:gd name="connsiteX95" fmla="*/ 11917888 w 12192002"/>
              <a:gd name="connsiteY95" fmla="*/ 1126105 h 2122526"/>
              <a:gd name="connsiteX96" fmla="*/ 12080164 w 12192002"/>
              <a:gd name="connsiteY96" fmla="*/ 1090885 h 2122526"/>
              <a:gd name="connsiteX97" fmla="*/ 12140863 w 12192002"/>
              <a:gd name="connsiteY97" fmla="*/ 1035036 h 2122526"/>
              <a:gd name="connsiteX98" fmla="*/ 12192002 w 12192002"/>
              <a:gd name="connsiteY98" fmla="*/ 1015838 h 2122526"/>
              <a:gd name="connsiteX99" fmla="*/ 12192002 w 12192002"/>
              <a:gd name="connsiteY99" fmla="*/ 1955549 h 2122526"/>
              <a:gd name="connsiteX100" fmla="*/ 12192000 w 12192002"/>
              <a:gd name="connsiteY100" fmla="*/ 1955549 h 2122526"/>
              <a:gd name="connsiteX101" fmla="*/ 12192000 w 12192002"/>
              <a:gd name="connsiteY101" fmla="*/ 2122526 h 2122526"/>
              <a:gd name="connsiteX102" fmla="*/ 0 w 12192002"/>
              <a:gd name="connsiteY102" fmla="*/ 2122526 h 2122526"/>
              <a:gd name="connsiteX103" fmla="*/ 0 w 12192002"/>
              <a:gd name="connsiteY103" fmla="*/ 1348327 h 2122526"/>
              <a:gd name="connsiteX104" fmla="*/ 2 w 12192002"/>
              <a:gd name="connsiteY104" fmla="*/ 1348327 h 2122526"/>
              <a:gd name="connsiteX105" fmla="*/ 2 w 12192002"/>
              <a:gd name="connsiteY105" fmla="*/ 592017 h 2122526"/>
              <a:gd name="connsiteX106" fmla="*/ 15526 w 12192002"/>
              <a:gd name="connsiteY106" fmla="*/ 586548 h 2122526"/>
              <a:gd name="connsiteX107" fmla="*/ 118381 w 12192002"/>
              <a:gd name="connsiteY107" fmla="*/ 583692 h 2122526"/>
              <a:gd name="connsiteX108" fmla="*/ 292435 w 12192002"/>
              <a:gd name="connsiteY108" fmla="*/ 531887 h 2122526"/>
              <a:gd name="connsiteX109" fmla="*/ 404015 w 12192002"/>
              <a:gd name="connsiteY109" fmla="*/ 511191 h 2122526"/>
              <a:gd name="connsiteX110" fmla="*/ 445099 w 12192002"/>
              <a:gd name="connsiteY110" fmla="*/ 505368 h 2122526"/>
              <a:gd name="connsiteX111" fmla="*/ 571717 w 12192002"/>
              <a:gd name="connsiteY111" fmla="*/ 467338 h 2122526"/>
              <a:gd name="connsiteX112" fmla="*/ 578535 w 12192002"/>
              <a:gd name="connsiteY112" fmla="*/ 467527 h 2122526"/>
              <a:gd name="connsiteX113" fmla="*/ 596792 w 12192002"/>
              <a:gd name="connsiteY113" fmla="*/ 464875 h 2122526"/>
              <a:gd name="connsiteX114" fmla="*/ 708875 w 12192002"/>
              <a:gd name="connsiteY114" fmla="*/ 422017 h 2122526"/>
              <a:gd name="connsiteX115" fmla="*/ 719742 w 12192002"/>
              <a:gd name="connsiteY115" fmla="*/ 416340 h 2122526"/>
              <a:gd name="connsiteX116" fmla="*/ 720047 w 12192002"/>
              <a:gd name="connsiteY116" fmla="*/ 415078 h 2122526"/>
              <a:gd name="connsiteX117" fmla="*/ 763053 w 12192002"/>
              <a:gd name="connsiteY117" fmla="*/ 414307 h 2122526"/>
              <a:gd name="connsiteX118" fmla="*/ 767901 w 12192002"/>
              <a:gd name="connsiteY118" fmla="*/ 412086 h 2122526"/>
              <a:gd name="connsiteX119" fmla="*/ 797041 w 12192002"/>
              <a:gd name="connsiteY119" fmla="*/ 414293 h 2122526"/>
              <a:gd name="connsiteX120" fmla="*/ 811506 w 12192002"/>
              <a:gd name="connsiteY120" fmla="*/ 413988 h 2122526"/>
              <a:gd name="connsiteX121" fmla="*/ 816809 w 12192002"/>
              <a:gd name="connsiteY121" fmla="*/ 416882 h 2122526"/>
              <a:gd name="connsiteX122" fmla="*/ 837540 w 12192002"/>
              <a:gd name="connsiteY122" fmla="*/ 414918 h 2122526"/>
              <a:gd name="connsiteX123" fmla="*/ 858269 w 12192002"/>
              <a:gd name="connsiteY123" fmla="*/ 416131 h 2122526"/>
              <a:gd name="connsiteX124" fmla="*/ 948732 w 12192002"/>
              <a:gd name="connsiteY124" fmla="*/ 404293 h 2122526"/>
              <a:gd name="connsiteX125" fmla="*/ 1149979 w 12192002"/>
              <a:gd name="connsiteY125" fmla="*/ 406698 h 2122526"/>
              <a:gd name="connsiteX126" fmla="*/ 1496110 w 12192002"/>
              <a:gd name="connsiteY126" fmla="*/ 357263 h 2122526"/>
              <a:gd name="connsiteX127" fmla="*/ 1608669 w 12192002"/>
              <a:gd name="connsiteY127" fmla="*/ 331673 h 2122526"/>
              <a:gd name="connsiteX128" fmla="*/ 1675071 w 12192002"/>
              <a:gd name="connsiteY128" fmla="*/ 324776 h 2122526"/>
              <a:gd name="connsiteX129" fmla="*/ 1738204 w 12192002"/>
              <a:gd name="connsiteY129" fmla="*/ 308427 h 2122526"/>
              <a:gd name="connsiteX130" fmla="*/ 1786655 w 12192002"/>
              <a:gd name="connsiteY130" fmla="*/ 303376 h 2122526"/>
              <a:gd name="connsiteX131" fmla="*/ 1873080 w 12192002"/>
              <a:gd name="connsiteY131" fmla="*/ 330998 h 2122526"/>
              <a:gd name="connsiteX132" fmla="*/ 1921650 w 12192002"/>
              <a:gd name="connsiteY132" fmla="*/ 332593 h 2122526"/>
              <a:gd name="connsiteX133" fmla="*/ 1928172 w 12192002"/>
              <a:gd name="connsiteY133" fmla="*/ 327762 h 2122526"/>
              <a:gd name="connsiteX134" fmla="*/ 1997356 w 12192002"/>
              <a:gd name="connsiteY134" fmla="*/ 349707 h 2122526"/>
              <a:gd name="connsiteX135" fmla="*/ 2094665 w 12192002"/>
              <a:gd name="connsiteY135" fmla="*/ 341687 h 2122526"/>
              <a:gd name="connsiteX136" fmla="*/ 2208578 w 12192002"/>
              <a:gd name="connsiteY136" fmla="*/ 324976 h 2122526"/>
              <a:gd name="connsiteX137" fmla="*/ 2315112 w 12192002"/>
              <a:gd name="connsiteY137" fmla="*/ 319743 h 2122526"/>
              <a:gd name="connsiteX138" fmla="*/ 2443255 w 12192002"/>
              <a:gd name="connsiteY138" fmla="*/ 328210 h 2122526"/>
              <a:gd name="connsiteX139" fmla="*/ 2568028 w 12192002"/>
              <a:gd name="connsiteY139" fmla="*/ 342111 h 2122526"/>
              <a:gd name="connsiteX140" fmla="*/ 2646527 w 12192002"/>
              <a:gd name="connsiteY140" fmla="*/ 315870 h 2122526"/>
              <a:gd name="connsiteX141" fmla="*/ 2781569 w 12192002"/>
              <a:gd name="connsiteY141" fmla="*/ 326406 h 2122526"/>
              <a:gd name="connsiteX142" fmla="*/ 3030291 w 12192002"/>
              <a:gd name="connsiteY142" fmla="*/ 348227 h 2122526"/>
              <a:gd name="connsiteX143" fmla="*/ 3142556 w 12192002"/>
              <a:gd name="connsiteY143" fmla="*/ 350870 h 2122526"/>
              <a:gd name="connsiteX144" fmla="*/ 3262356 w 12192002"/>
              <a:gd name="connsiteY144" fmla="*/ 358645 h 2122526"/>
              <a:gd name="connsiteX145" fmla="*/ 3341698 w 12192002"/>
              <a:gd name="connsiteY145" fmla="*/ 364522 h 2122526"/>
              <a:gd name="connsiteX146" fmla="*/ 3344026 w 12192002"/>
              <a:gd name="connsiteY146" fmla="*/ 363547 h 2122526"/>
              <a:gd name="connsiteX147" fmla="*/ 3363888 w 12192002"/>
              <a:gd name="connsiteY147" fmla="*/ 365229 h 2122526"/>
              <a:gd name="connsiteX148" fmla="*/ 3400728 w 12192002"/>
              <a:gd name="connsiteY148" fmla="*/ 382181 h 2122526"/>
              <a:gd name="connsiteX149" fmla="*/ 3473223 w 12192002"/>
              <a:gd name="connsiteY149" fmla="*/ 370133 h 2122526"/>
              <a:gd name="connsiteX150" fmla="*/ 3536135 w 12192002"/>
              <a:gd name="connsiteY150" fmla="*/ 366472 h 2122526"/>
              <a:gd name="connsiteX151" fmla="*/ 3585978 w 12192002"/>
              <a:gd name="connsiteY151" fmla="*/ 356773 h 2122526"/>
              <a:gd name="connsiteX152" fmla="*/ 3594501 w 12192002"/>
              <a:gd name="connsiteY152" fmla="*/ 357463 h 2122526"/>
              <a:gd name="connsiteX153" fmla="*/ 3594736 w 12192002"/>
              <a:gd name="connsiteY153" fmla="*/ 357194 h 2122526"/>
              <a:gd name="connsiteX154" fmla="*/ 3603855 w 12192002"/>
              <a:gd name="connsiteY154" fmla="*/ 357358 h 2122526"/>
              <a:gd name="connsiteX155" fmla="*/ 3610035 w 12192002"/>
              <a:gd name="connsiteY155" fmla="*/ 358720 h 2122526"/>
              <a:gd name="connsiteX156" fmla="*/ 3682513 w 12192002"/>
              <a:gd name="connsiteY156" fmla="*/ 326449 h 2122526"/>
              <a:gd name="connsiteX157" fmla="*/ 3789760 w 12192002"/>
              <a:gd name="connsiteY157" fmla="*/ 302526 h 2122526"/>
              <a:gd name="connsiteX158" fmla="*/ 3897275 w 12192002"/>
              <a:gd name="connsiteY158" fmla="*/ 282288 h 2122526"/>
              <a:gd name="connsiteX159" fmla="*/ 3936846 w 12192002"/>
              <a:gd name="connsiteY159" fmla="*/ 276633 h 2122526"/>
              <a:gd name="connsiteX160" fmla="*/ 4004538 w 12192002"/>
              <a:gd name="connsiteY160" fmla="*/ 259176 h 2122526"/>
              <a:gd name="connsiteX161" fmla="*/ 4033778 w 12192002"/>
              <a:gd name="connsiteY161" fmla="*/ 246608 h 2122526"/>
              <a:gd name="connsiteX162" fmla="*/ 4035363 w 12192002"/>
              <a:gd name="connsiteY162" fmla="*/ 246843 h 2122526"/>
              <a:gd name="connsiteX163" fmla="*/ 4036996 w 12192002"/>
              <a:gd name="connsiteY163" fmla="*/ 243176 h 2122526"/>
              <a:gd name="connsiteX164" fmla="*/ 4042364 w 12192002"/>
              <a:gd name="connsiteY164" fmla="*/ 240742 h 2122526"/>
              <a:gd name="connsiteX165" fmla="*/ 4058954 w 12192002"/>
              <a:gd name="connsiteY165" fmla="*/ 239121 h 2122526"/>
              <a:gd name="connsiteX166" fmla="*/ 4065510 w 12192002"/>
              <a:gd name="connsiteY166" fmla="*/ 239339 h 2122526"/>
              <a:gd name="connsiteX167" fmla="*/ 4074427 w 12192002"/>
              <a:gd name="connsiteY167" fmla="*/ 237895 h 2122526"/>
              <a:gd name="connsiteX168" fmla="*/ 4074546 w 12192002"/>
              <a:gd name="connsiteY168" fmla="*/ 237596 h 2122526"/>
              <a:gd name="connsiteX169" fmla="*/ 4083097 w 12192002"/>
              <a:gd name="connsiteY169" fmla="*/ 236761 h 2122526"/>
              <a:gd name="connsiteX170" fmla="*/ 4142745 w 12192002"/>
              <a:gd name="connsiteY170" fmla="*/ 210228 h 2122526"/>
              <a:gd name="connsiteX171" fmla="*/ 4191248 w 12192002"/>
              <a:gd name="connsiteY171" fmla="*/ 194363 h 2122526"/>
              <a:gd name="connsiteX172" fmla="*/ 4201744 w 12192002"/>
              <a:gd name="connsiteY172" fmla="*/ 188729 h 2122526"/>
              <a:gd name="connsiteX173" fmla="*/ 4202048 w 12192002"/>
              <a:gd name="connsiteY173" fmla="*/ 187470 h 2122526"/>
              <a:gd name="connsiteX174" fmla="*/ 4248116 w 12192002"/>
              <a:gd name="connsiteY174" fmla="*/ 184675 h 2122526"/>
              <a:gd name="connsiteX175" fmla="*/ 4276141 w 12192002"/>
              <a:gd name="connsiteY175" fmla="*/ 186999 h 2122526"/>
              <a:gd name="connsiteX176" fmla="*/ 4290062 w 12192002"/>
              <a:gd name="connsiteY176" fmla="*/ 186753 h 2122526"/>
              <a:gd name="connsiteX177" fmla="*/ 4295143 w 12192002"/>
              <a:gd name="connsiteY177" fmla="*/ 189670 h 2122526"/>
              <a:gd name="connsiteX178" fmla="*/ 4315108 w 12192002"/>
              <a:gd name="connsiteY178" fmla="*/ 187791 h 2122526"/>
              <a:gd name="connsiteX179" fmla="*/ 4316965 w 12192002"/>
              <a:gd name="connsiteY179" fmla="*/ 186450 h 2122526"/>
              <a:gd name="connsiteX180" fmla="*/ 4362875 w 12192002"/>
              <a:gd name="connsiteY180" fmla="*/ 193065 h 2122526"/>
              <a:gd name="connsiteX181" fmla="*/ 4428542 w 12192002"/>
              <a:gd name="connsiteY181" fmla="*/ 191719 h 2122526"/>
              <a:gd name="connsiteX182" fmla="*/ 4515813 w 12192002"/>
              <a:gd name="connsiteY182" fmla="*/ 181068 h 2122526"/>
              <a:gd name="connsiteX183" fmla="*/ 4715526 w 12192002"/>
              <a:gd name="connsiteY183" fmla="*/ 171166 h 2122526"/>
              <a:gd name="connsiteX184" fmla="*/ 4762447 w 12192002"/>
              <a:gd name="connsiteY184" fmla="*/ 162678 h 2122526"/>
              <a:gd name="connsiteX185" fmla="*/ 4840439 w 12192002"/>
              <a:gd name="connsiteY185" fmla="*/ 134910 h 2122526"/>
              <a:gd name="connsiteX186" fmla="*/ 5011513 w 12192002"/>
              <a:gd name="connsiteY186" fmla="*/ 110893 h 2122526"/>
              <a:gd name="connsiteX187" fmla="*/ 5065790 w 12192002"/>
              <a:gd name="connsiteY187" fmla="*/ 94512 h 2122526"/>
              <a:gd name="connsiteX188" fmla="*/ 5121659 w 12192002"/>
              <a:gd name="connsiteY188" fmla="*/ 101083 h 2122526"/>
              <a:gd name="connsiteX189" fmla="*/ 5139595 w 12192002"/>
              <a:gd name="connsiteY189" fmla="*/ 90230 h 2122526"/>
              <a:gd name="connsiteX190" fmla="*/ 5142598 w 12192002"/>
              <a:gd name="connsiteY190" fmla="*/ 88129 h 2122526"/>
              <a:gd name="connsiteX191" fmla="*/ 5156554 w 12192002"/>
              <a:gd name="connsiteY191" fmla="*/ 84729 h 2122526"/>
              <a:gd name="connsiteX192" fmla="*/ 5174660 w 12192002"/>
              <a:gd name="connsiteY192" fmla="*/ 77506 h 2122526"/>
              <a:gd name="connsiteX193" fmla="*/ 5222961 w 12192002"/>
              <a:gd name="connsiteY193" fmla="*/ 74516 h 2122526"/>
              <a:gd name="connsiteX194" fmla="*/ 5261763 w 12192002"/>
              <a:gd name="connsiteY194" fmla="*/ 63392 h 2122526"/>
              <a:gd name="connsiteX195" fmla="*/ 5381667 w 12192002"/>
              <a:gd name="connsiteY195" fmla="*/ 42975 h 2122526"/>
              <a:gd name="connsiteX196" fmla="*/ 5432760 w 12192002"/>
              <a:gd name="connsiteY196" fmla="*/ 25273 h 2122526"/>
              <a:gd name="connsiteX197" fmla="*/ 5470905 w 12192002"/>
              <a:gd name="connsiteY197" fmla="*/ 14020 h 2122526"/>
              <a:gd name="connsiteX198" fmla="*/ 5626960 w 12192002"/>
              <a:gd name="connsiteY198" fmla="*/ 0 h 2122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</a:cxnLst>
            <a:rect l="l" t="t" r="r" b="b"/>
            <a:pathLst>
              <a:path w="12192002" h="2122526">
                <a:moveTo>
                  <a:pt x="5626960" y="0"/>
                </a:moveTo>
                <a:lnTo>
                  <a:pt x="5758918" y="1023"/>
                </a:lnTo>
                <a:lnTo>
                  <a:pt x="5957375" y="16715"/>
                </a:lnTo>
                <a:cubicBezTo>
                  <a:pt x="5970127" y="20033"/>
                  <a:pt x="5998679" y="20946"/>
                  <a:pt x="6010090" y="20359"/>
                </a:cubicBezTo>
                <a:lnTo>
                  <a:pt x="6041282" y="15266"/>
                </a:lnTo>
                <a:lnTo>
                  <a:pt x="6048637" y="6917"/>
                </a:lnTo>
                <a:lnTo>
                  <a:pt x="6068529" y="7600"/>
                </a:lnTo>
                <a:lnTo>
                  <a:pt x="6073847" y="6063"/>
                </a:lnTo>
                <a:cubicBezTo>
                  <a:pt x="6090539" y="9219"/>
                  <a:pt x="6128055" y="22767"/>
                  <a:pt x="6168673" y="26525"/>
                </a:cubicBezTo>
                <a:cubicBezTo>
                  <a:pt x="6209291" y="30283"/>
                  <a:pt x="6297550" y="13090"/>
                  <a:pt x="6317559" y="28612"/>
                </a:cubicBezTo>
                <a:cubicBezTo>
                  <a:pt x="6409695" y="55045"/>
                  <a:pt x="6472153" y="31322"/>
                  <a:pt x="6549454" y="75412"/>
                </a:cubicBezTo>
                <a:cubicBezTo>
                  <a:pt x="6628105" y="80632"/>
                  <a:pt x="6649105" y="94733"/>
                  <a:pt x="6708221" y="104188"/>
                </a:cubicBezTo>
                <a:cubicBezTo>
                  <a:pt x="6787988" y="118277"/>
                  <a:pt x="6871921" y="137351"/>
                  <a:pt x="6904145" y="132143"/>
                </a:cubicBezTo>
                <a:cubicBezTo>
                  <a:pt x="6943644" y="126545"/>
                  <a:pt x="6937527" y="150711"/>
                  <a:pt x="7018495" y="161649"/>
                </a:cubicBezTo>
                <a:cubicBezTo>
                  <a:pt x="7050188" y="159320"/>
                  <a:pt x="7061147" y="160297"/>
                  <a:pt x="7096987" y="161275"/>
                </a:cubicBezTo>
                <a:lnTo>
                  <a:pt x="7170807" y="173503"/>
                </a:lnTo>
                <a:cubicBezTo>
                  <a:pt x="7184505" y="172489"/>
                  <a:pt x="7192111" y="174628"/>
                  <a:pt x="7197003" y="178151"/>
                </a:cubicBezTo>
                <a:lnTo>
                  <a:pt x="7201101" y="183509"/>
                </a:lnTo>
                <a:lnTo>
                  <a:pt x="7218559" y="188059"/>
                </a:lnTo>
                <a:lnTo>
                  <a:pt x="7310852" y="213308"/>
                </a:lnTo>
                <a:lnTo>
                  <a:pt x="7312179" y="211866"/>
                </a:lnTo>
                <a:cubicBezTo>
                  <a:pt x="7333989" y="206326"/>
                  <a:pt x="7374788" y="205221"/>
                  <a:pt x="7405390" y="202271"/>
                </a:cubicBezTo>
                <a:cubicBezTo>
                  <a:pt x="7422527" y="207464"/>
                  <a:pt x="7476985" y="190048"/>
                  <a:pt x="7495794" y="194166"/>
                </a:cubicBezTo>
                <a:lnTo>
                  <a:pt x="7507039" y="196118"/>
                </a:lnTo>
                <a:lnTo>
                  <a:pt x="7507411" y="195791"/>
                </a:lnTo>
                <a:cubicBezTo>
                  <a:pt x="7510172" y="195437"/>
                  <a:pt x="7513992" y="195787"/>
                  <a:pt x="7519570" y="197126"/>
                </a:cubicBezTo>
                <a:lnTo>
                  <a:pt x="7527542" y="199679"/>
                </a:lnTo>
                <a:lnTo>
                  <a:pt x="7614346" y="205507"/>
                </a:lnTo>
                <a:lnTo>
                  <a:pt x="7718744" y="202036"/>
                </a:lnTo>
                <a:cubicBezTo>
                  <a:pt x="7780965" y="210608"/>
                  <a:pt x="7835119" y="212839"/>
                  <a:pt x="7905407" y="227751"/>
                </a:cubicBezTo>
                <a:cubicBezTo>
                  <a:pt x="7967070" y="225346"/>
                  <a:pt x="8025467" y="246582"/>
                  <a:pt x="8090271" y="269724"/>
                </a:cubicBezTo>
                <a:cubicBezTo>
                  <a:pt x="8147130" y="284670"/>
                  <a:pt x="8181827" y="318792"/>
                  <a:pt x="8245834" y="315885"/>
                </a:cubicBezTo>
                <a:cubicBezTo>
                  <a:pt x="8246647" y="320745"/>
                  <a:pt x="8248859" y="325027"/>
                  <a:pt x="8252033" y="328877"/>
                </a:cubicBezTo>
                <a:lnTo>
                  <a:pt x="8263376" y="338720"/>
                </a:lnTo>
                <a:lnTo>
                  <a:pt x="8266075" y="338490"/>
                </a:lnTo>
                <a:cubicBezTo>
                  <a:pt x="8276151" y="339772"/>
                  <a:pt x="8280845" y="342420"/>
                  <a:pt x="8283149" y="345665"/>
                </a:cubicBezTo>
                <a:lnTo>
                  <a:pt x="8284276" y="350108"/>
                </a:lnTo>
                <a:lnTo>
                  <a:pt x="8295173" y="355931"/>
                </a:lnTo>
                <a:lnTo>
                  <a:pt x="8314432" y="369826"/>
                </a:lnTo>
                <a:lnTo>
                  <a:pt x="8320104" y="370152"/>
                </a:lnTo>
                <a:lnTo>
                  <a:pt x="8352372" y="387570"/>
                </a:lnTo>
                <a:lnTo>
                  <a:pt x="8353799" y="386730"/>
                </a:lnTo>
                <a:cubicBezTo>
                  <a:pt x="8357733" y="385247"/>
                  <a:pt x="8362024" y="384899"/>
                  <a:pt x="8367182" y="386924"/>
                </a:cubicBezTo>
                <a:lnTo>
                  <a:pt x="8490249" y="400966"/>
                </a:lnTo>
                <a:lnTo>
                  <a:pt x="8497594" y="404016"/>
                </a:lnTo>
                <a:lnTo>
                  <a:pt x="8497968" y="403837"/>
                </a:lnTo>
                <a:cubicBezTo>
                  <a:pt x="8500048" y="403987"/>
                  <a:pt x="8502649" y="404798"/>
                  <a:pt x="8506167" y="406575"/>
                </a:cubicBezTo>
                <a:lnTo>
                  <a:pt x="8510983" y="409576"/>
                </a:lnTo>
                <a:lnTo>
                  <a:pt x="8525230" y="415491"/>
                </a:lnTo>
                <a:lnTo>
                  <a:pt x="8596071" y="400649"/>
                </a:lnTo>
                <a:cubicBezTo>
                  <a:pt x="8639145" y="406126"/>
                  <a:pt x="8671609" y="389686"/>
                  <a:pt x="8707847" y="409221"/>
                </a:cubicBezTo>
                <a:cubicBezTo>
                  <a:pt x="8748197" y="414263"/>
                  <a:pt x="8719822" y="400602"/>
                  <a:pt x="8752444" y="411322"/>
                </a:cubicBezTo>
                <a:cubicBezTo>
                  <a:pt x="8789303" y="414879"/>
                  <a:pt x="8898034" y="429534"/>
                  <a:pt x="8928988" y="430554"/>
                </a:cubicBezTo>
                <a:cubicBezTo>
                  <a:pt x="8955520" y="410467"/>
                  <a:pt x="8954693" y="419415"/>
                  <a:pt x="8963048" y="427366"/>
                </a:cubicBezTo>
                <a:lnTo>
                  <a:pt x="8968011" y="425141"/>
                </a:lnTo>
                <a:lnTo>
                  <a:pt x="8974337" y="424441"/>
                </a:lnTo>
                <a:lnTo>
                  <a:pt x="8990394" y="427667"/>
                </a:lnTo>
                <a:lnTo>
                  <a:pt x="8996232" y="429728"/>
                </a:lnTo>
                <a:cubicBezTo>
                  <a:pt x="9000327" y="430831"/>
                  <a:pt x="9003146" y="431159"/>
                  <a:pt x="9005201" y="430939"/>
                </a:cubicBezTo>
                <a:lnTo>
                  <a:pt x="9005486" y="430699"/>
                </a:lnTo>
                <a:lnTo>
                  <a:pt x="9053453" y="433984"/>
                </a:lnTo>
                <a:cubicBezTo>
                  <a:pt x="9068117" y="420419"/>
                  <a:pt x="9112391" y="454853"/>
                  <a:pt x="9113812" y="425670"/>
                </a:cubicBezTo>
                <a:cubicBezTo>
                  <a:pt x="9130955" y="430499"/>
                  <a:pt x="9138865" y="443788"/>
                  <a:pt x="9137318" y="424304"/>
                </a:cubicBezTo>
                <a:cubicBezTo>
                  <a:pt x="9143084" y="425358"/>
                  <a:pt x="9147048" y="424266"/>
                  <a:pt x="9150210" y="422135"/>
                </a:cubicBezTo>
                <a:lnTo>
                  <a:pt x="9151232" y="421070"/>
                </a:lnTo>
                <a:lnTo>
                  <a:pt x="9189246" y="432272"/>
                </a:lnTo>
                <a:lnTo>
                  <a:pt x="9194810" y="441511"/>
                </a:lnTo>
                <a:lnTo>
                  <a:pt x="9231370" y="451590"/>
                </a:lnTo>
                <a:lnTo>
                  <a:pt x="9343052" y="503495"/>
                </a:lnTo>
                <a:cubicBezTo>
                  <a:pt x="9415432" y="508795"/>
                  <a:pt x="9518955" y="534921"/>
                  <a:pt x="9584507" y="549197"/>
                </a:cubicBezTo>
                <a:cubicBezTo>
                  <a:pt x="9602038" y="561809"/>
                  <a:pt x="9675059" y="570203"/>
                  <a:pt x="9728309" y="560617"/>
                </a:cubicBezTo>
                <a:lnTo>
                  <a:pt x="9847792" y="580824"/>
                </a:lnTo>
                <a:cubicBezTo>
                  <a:pt x="9888744" y="590649"/>
                  <a:pt x="9918983" y="587450"/>
                  <a:pt x="9960019" y="587592"/>
                </a:cubicBezTo>
                <a:cubicBezTo>
                  <a:pt x="9984397" y="592516"/>
                  <a:pt x="9998461" y="593006"/>
                  <a:pt x="10039240" y="603107"/>
                </a:cubicBezTo>
                <a:cubicBezTo>
                  <a:pt x="10046863" y="602184"/>
                  <a:pt x="10074570" y="603512"/>
                  <a:pt x="10082169" y="601443"/>
                </a:cubicBezTo>
                <a:lnTo>
                  <a:pt x="10126500" y="603538"/>
                </a:lnTo>
                <a:lnTo>
                  <a:pt x="10261101" y="615053"/>
                </a:lnTo>
                <a:cubicBezTo>
                  <a:pt x="10274744" y="622448"/>
                  <a:pt x="10323589" y="631514"/>
                  <a:pt x="10336855" y="624804"/>
                </a:cubicBezTo>
                <a:cubicBezTo>
                  <a:pt x="10347867" y="624959"/>
                  <a:pt x="10374830" y="633622"/>
                  <a:pt x="10383868" y="625415"/>
                </a:cubicBezTo>
                <a:cubicBezTo>
                  <a:pt x="10409284" y="632493"/>
                  <a:pt x="10436539" y="633300"/>
                  <a:pt x="10445984" y="629262"/>
                </a:cubicBezTo>
                <a:cubicBezTo>
                  <a:pt x="10473833" y="619395"/>
                  <a:pt x="10495464" y="632839"/>
                  <a:pt x="10519280" y="631320"/>
                </a:cubicBezTo>
                <a:cubicBezTo>
                  <a:pt x="10558606" y="636140"/>
                  <a:pt x="10616449" y="646751"/>
                  <a:pt x="10644619" y="651566"/>
                </a:cubicBezTo>
                <a:cubicBezTo>
                  <a:pt x="10707078" y="667239"/>
                  <a:pt x="10806649" y="700317"/>
                  <a:pt x="10857724" y="712684"/>
                </a:cubicBezTo>
                <a:cubicBezTo>
                  <a:pt x="10915291" y="725495"/>
                  <a:pt x="10885368" y="688933"/>
                  <a:pt x="10951063" y="725767"/>
                </a:cubicBezTo>
                <a:cubicBezTo>
                  <a:pt x="10982008" y="727705"/>
                  <a:pt x="11007787" y="723528"/>
                  <a:pt x="11030956" y="721011"/>
                </a:cubicBezTo>
                <a:cubicBezTo>
                  <a:pt x="11029909" y="706023"/>
                  <a:pt x="11057496" y="724188"/>
                  <a:pt x="11085938" y="723892"/>
                </a:cubicBezTo>
                <a:cubicBezTo>
                  <a:pt x="11102606" y="725362"/>
                  <a:pt x="11125909" y="729502"/>
                  <a:pt x="11143411" y="733141"/>
                </a:cubicBezTo>
                <a:cubicBezTo>
                  <a:pt x="11171652" y="736317"/>
                  <a:pt x="11164089" y="762276"/>
                  <a:pt x="11195087" y="732494"/>
                </a:cubicBezTo>
                <a:cubicBezTo>
                  <a:pt x="11221976" y="745071"/>
                  <a:pt x="11231916" y="754905"/>
                  <a:pt x="11273972" y="753513"/>
                </a:cubicBezTo>
                <a:cubicBezTo>
                  <a:pt x="11288331" y="764337"/>
                  <a:pt x="11354320" y="819231"/>
                  <a:pt x="11369715" y="813181"/>
                </a:cubicBezTo>
                <a:cubicBezTo>
                  <a:pt x="11408024" y="821140"/>
                  <a:pt x="11417570" y="873027"/>
                  <a:pt x="11462695" y="874654"/>
                </a:cubicBezTo>
                <a:cubicBezTo>
                  <a:pt x="11507338" y="891120"/>
                  <a:pt x="11468277" y="926374"/>
                  <a:pt x="11516473" y="928206"/>
                </a:cubicBezTo>
                <a:lnTo>
                  <a:pt x="11585369" y="1004898"/>
                </a:lnTo>
                <a:cubicBezTo>
                  <a:pt x="11627915" y="1047460"/>
                  <a:pt x="11688670" y="1023969"/>
                  <a:pt x="11712382" y="1047864"/>
                </a:cubicBezTo>
                <a:cubicBezTo>
                  <a:pt x="11736094" y="1071759"/>
                  <a:pt x="11860362" y="1135225"/>
                  <a:pt x="11894613" y="1148265"/>
                </a:cubicBezTo>
                <a:cubicBezTo>
                  <a:pt x="11928864" y="1161305"/>
                  <a:pt x="11872782" y="1124390"/>
                  <a:pt x="11917888" y="1126105"/>
                </a:cubicBezTo>
                <a:cubicBezTo>
                  <a:pt x="11967364" y="1138091"/>
                  <a:pt x="11978191" y="1115038"/>
                  <a:pt x="12080164" y="1090885"/>
                </a:cubicBezTo>
                <a:cubicBezTo>
                  <a:pt x="12093592" y="1092452"/>
                  <a:pt x="12126659" y="1037250"/>
                  <a:pt x="12140863" y="1035036"/>
                </a:cubicBezTo>
                <a:lnTo>
                  <a:pt x="12192002" y="1015838"/>
                </a:lnTo>
                <a:lnTo>
                  <a:pt x="12192002" y="1955549"/>
                </a:lnTo>
                <a:lnTo>
                  <a:pt x="12192000" y="1955549"/>
                </a:lnTo>
                <a:lnTo>
                  <a:pt x="12192000" y="2122526"/>
                </a:lnTo>
                <a:lnTo>
                  <a:pt x="0" y="2122526"/>
                </a:lnTo>
                <a:lnTo>
                  <a:pt x="0" y="1348327"/>
                </a:lnTo>
                <a:lnTo>
                  <a:pt x="2" y="1348327"/>
                </a:lnTo>
                <a:lnTo>
                  <a:pt x="2" y="592017"/>
                </a:lnTo>
                <a:lnTo>
                  <a:pt x="15526" y="586548"/>
                </a:lnTo>
                <a:cubicBezTo>
                  <a:pt x="35255" y="585160"/>
                  <a:pt x="72229" y="592802"/>
                  <a:pt x="118381" y="583692"/>
                </a:cubicBezTo>
                <a:lnTo>
                  <a:pt x="292435" y="531887"/>
                </a:lnTo>
                <a:cubicBezTo>
                  <a:pt x="333820" y="524854"/>
                  <a:pt x="366418" y="510849"/>
                  <a:pt x="404015" y="511191"/>
                </a:cubicBezTo>
                <a:cubicBezTo>
                  <a:pt x="415660" y="502454"/>
                  <a:pt x="428065" y="497716"/>
                  <a:pt x="445099" y="505368"/>
                </a:cubicBezTo>
                <a:cubicBezTo>
                  <a:pt x="473049" y="498059"/>
                  <a:pt x="549479" y="473644"/>
                  <a:pt x="571717" y="467338"/>
                </a:cubicBezTo>
                <a:lnTo>
                  <a:pt x="578535" y="467527"/>
                </a:lnTo>
                <a:cubicBezTo>
                  <a:pt x="582714" y="467117"/>
                  <a:pt x="586282" y="465474"/>
                  <a:pt x="596792" y="464875"/>
                </a:cubicBezTo>
                <a:cubicBezTo>
                  <a:pt x="618517" y="457289"/>
                  <a:pt x="688384" y="430106"/>
                  <a:pt x="708875" y="422017"/>
                </a:cubicBezTo>
                <a:cubicBezTo>
                  <a:pt x="714996" y="421315"/>
                  <a:pt x="718074" y="419183"/>
                  <a:pt x="719742" y="416340"/>
                </a:cubicBezTo>
                <a:cubicBezTo>
                  <a:pt x="719843" y="415919"/>
                  <a:pt x="719947" y="415498"/>
                  <a:pt x="720047" y="415078"/>
                </a:cubicBezTo>
                <a:lnTo>
                  <a:pt x="763053" y="414307"/>
                </a:lnTo>
                <a:lnTo>
                  <a:pt x="767901" y="412086"/>
                </a:lnTo>
                <a:lnTo>
                  <a:pt x="797041" y="414293"/>
                </a:lnTo>
                <a:lnTo>
                  <a:pt x="811506" y="413988"/>
                </a:lnTo>
                <a:lnTo>
                  <a:pt x="816809" y="416882"/>
                </a:lnTo>
                <a:cubicBezTo>
                  <a:pt x="821862" y="418352"/>
                  <a:pt x="828232" y="418327"/>
                  <a:pt x="837540" y="414918"/>
                </a:cubicBezTo>
                <a:lnTo>
                  <a:pt x="858269" y="416131"/>
                </a:lnTo>
                <a:cubicBezTo>
                  <a:pt x="864622" y="417683"/>
                  <a:pt x="943264" y="400945"/>
                  <a:pt x="948732" y="404293"/>
                </a:cubicBezTo>
                <a:cubicBezTo>
                  <a:pt x="1007438" y="402718"/>
                  <a:pt x="1078958" y="412604"/>
                  <a:pt x="1149979" y="406698"/>
                </a:cubicBezTo>
                <a:cubicBezTo>
                  <a:pt x="1264076" y="391985"/>
                  <a:pt x="1418281" y="371972"/>
                  <a:pt x="1496110" y="357263"/>
                </a:cubicBezTo>
                <a:cubicBezTo>
                  <a:pt x="1524373" y="323194"/>
                  <a:pt x="1569686" y="343349"/>
                  <a:pt x="1608669" y="331673"/>
                </a:cubicBezTo>
                <a:cubicBezTo>
                  <a:pt x="1628634" y="319376"/>
                  <a:pt x="1652708" y="325981"/>
                  <a:pt x="1675071" y="324776"/>
                </a:cubicBezTo>
                <a:cubicBezTo>
                  <a:pt x="1696661" y="320902"/>
                  <a:pt x="1719608" y="311993"/>
                  <a:pt x="1738204" y="308427"/>
                </a:cubicBezTo>
                <a:lnTo>
                  <a:pt x="1786655" y="303376"/>
                </a:lnTo>
                <a:cubicBezTo>
                  <a:pt x="1814690" y="308462"/>
                  <a:pt x="1843563" y="316239"/>
                  <a:pt x="1873080" y="330998"/>
                </a:cubicBezTo>
                <a:cubicBezTo>
                  <a:pt x="1885328" y="340074"/>
                  <a:pt x="1907076" y="340787"/>
                  <a:pt x="1921650" y="332593"/>
                </a:cubicBezTo>
                <a:cubicBezTo>
                  <a:pt x="1924160" y="331181"/>
                  <a:pt x="1926358" y="329554"/>
                  <a:pt x="1928172" y="327762"/>
                </a:cubicBezTo>
                <a:cubicBezTo>
                  <a:pt x="1964849" y="349443"/>
                  <a:pt x="1978703" y="334060"/>
                  <a:pt x="1997356" y="349707"/>
                </a:cubicBezTo>
                <a:cubicBezTo>
                  <a:pt x="2045552" y="350382"/>
                  <a:pt x="2077539" y="328078"/>
                  <a:pt x="2094665" y="341687"/>
                </a:cubicBezTo>
                <a:cubicBezTo>
                  <a:pt x="2129868" y="337565"/>
                  <a:pt x="2171836" y="328633"/>
                  <a:pt x="2208578" y="324976"/>
                </a:cubicBezTo>
                <a:cubicBezTo>
                  <a:pt x="2233182" y="323400"/>
                  <a:pt x="2276000" y="319205"/>
                  <a:pt x="2315112" y="319743"/>
                </a:cubicBezTo>
                <a:cubicBezTo>
                  <a:pt x="2354027" y="341739"/>
                  <a:pt x="2411581" y="311650"/>
                  <a:pt x="2443255" y="328210"/>
                </a:cubicBezTo>
                <a:lnTo>
                  <a:pt x="2568028" y="342111"/>
                </a:lnTo>
                <a:cubicBezTo>
                  <a:pt x="2608701" y="337537"/>
                  <a:pt x="2582516" y="375805"/>
                  <a:pt x="2646527" y="315870"/>
                </a:cubicBezTo>
                <a:cubicBezTo>
                  <a:pt x="2717602" y="329320"/>
                  <a:pt x="2719299" y="298751"/>
                  <a:pt x="2781569" y="326406"/>
                </a:cubicBezTo>
                <a:lnTo>
                  <a:pt x="3030291" y="348227"/>
                </a:lnTo>
                <a:cubicBezTo>
                  <a:pt x="3072289" y="343635"/>
                  <a:pt x="3082691" y="349641"/>
                  <a:pt x="3142556" y="350870"/>
                </a:cubicBezTo>
                <a:cubicBezTo>
                  <a:pt x="3203390" y="348332"/>
                  <a:pt x="3209724" y="356304"/>
                  <a:pt x="3262356" y="358645"/>
                </a:cubicBezTo>
                <a:cubicBezTo>
                  <a:pt x="3295546" y="360921"/>
                  <a:pt x="3336380" y="362051"/>
                  <a:pt x="3341698" y="364522"/>
                </a:cubicBezTo>
                <a:lnTo>
                  <a:pt x="3344026" y="363547"/>
                </a:lnTo>
                <a:cubicBezTo>
                  <a:pt x="3353997" y="361853"/>
                  <a:pt x="3359859" y="362931"/>
                  <a:pt x="3363888" y="365229"/>
                </a:cubicBezTo>
                <a:lnTo>
                  <a:pt x="3400728" y="382181"/>
                </a:lnTo>
                <a:lnTo>
                  <a:pt x="3473223" y="370133"/>
                </a:lnTo>
                <a:cubicBezTo>
                  <a:pt x="3488625" y="364503"/>
                  <a:pt x="3513943" y="370768"/>
                  <a:pt x="3536135" y="366472"/>
                </a:cubicBezTo>
                <a:cubicBezTo>
                  <a:pt x="3549392" y="369181"/>
                  <a:pt x="3571626" y="354982"/>
                  <a:pt x="3585978" y="356773"/>
                </a:cubicBezTo>
                <a:lnTo>
                  <a:pt x="3594501" y="357463"/>
                </a:lnTo>
                <a:lnTo>
                  <a:pt x="3594736" y="357194"/>
                </a:lnTo>
                <a:cubicBezTo>
                  <a:pt x="3596729" y="356739"/>
                  <a:pt x="3599583" y="356739"/>
                  <a:pt x="3603855" y="357358"/>
                </a:cubicBezTo>
                <a:lnTo>
                  <a:pt x="3610035" y="358720"/>
                </a:lnTo>
                <a:lnTo>
                  <a:pt x="3682513" y="326449"/>
                </a:lnTo>
                <a:cubicBezTo>
                  <a:pt x="3725132" y="319209"/>
                  <a:pt x="3741010" y="317232"/>
                  <a:pt x="3789760" y="302526"/>
                </a:cubicBezTo>
                <a:cubicBezTo>
                  <a:pt x="3829631" y="295662"/>
                  <a:pt x="3861095" y="281792"/>
                  <a:pt x="3897275" y="282288"/>
                </a:cubicBezTo>
                <a:cubicBezTo>
                  <a:pt x="3908538" y="273598"/>
                  <a:pt x="3920509" y="268909"/>
                  <a:pt x="3936846" y="276633"/>
                </a:cubicBezTo>
                <a:cubicBezTo>
                  <a:pt x="3972980" y="267440"/>
                  <a:pt x="3976670" y="252111"/>
                  <a:pt x="4004538" y="259176"/>
                </a:cubicBezTo>
                <a:cubicBezTo>
                  <a:pt x="4016877" y="233368"/>
                  <a:pt x="4021427" y="241744"/>
                  <a:pt x="4033778" y="246608"/>
                </a:cubicBezTo>
                <a:lnTo>
                  <a:pt x="4035363" y="246843"/>
                </a:lnTo>
                <a:lnTo>
                  <a:pt x="4036996" y="243176"/>
                </a:lnTo>
                <a:lnTo>
                  <a:pt x="4042364" y="240742"/>
                </a:lnTo>
                <a:lnTo>
                  <a:pt x="4058954" y="239121"/>
                </a:lnTo>
                <a:lnTo>
                  <a:pt x="4065510" y="239339"/>
                </a:lnTo>
                <a:cubicBezTo>
                  <a:pt x="4069909" y="239180"/>
                  <a:pt x="4072681" y="238679"/>
                  <a:pt x="4074427" y="237895"/>
                </a:cubicBezTo>
                <a:cubicBezTo>
                  <a:pt x="4074466" y="237796"/>
                  <a:pt x="4074507" y="237697"/>
                  <a:pt x="4074546" y="237596"/>
                </a:cubicBezTo>
                <a:lnTo>
                  <a:pt x="4083097" y="236761"/>
                </a:lnTo>
                <a:cubicBezTo>
                  <a:pt x="4099102" y="230874"/>
                  <a:pt x="4124720" y="217294"/>
                  <a:pt x="4142745" y="210228"/>
                </a:cubicBezTo>
                <a:cubicBezTo>
                  <a:pt x="4161277" y="209757"/>
                  <a:pt x="4204215" y="211652"/>
                  <a:pt x="4191248" y="194363"/>
                </a:cubicBezTo>
                <a:cubicBezTo>
                  <a:pt x="4197143" y="193685"/>
                  <a:pt x="4200119" y="191566"/>
                  <a:pt x="4201744" y="188729"/>
                </a:cubicBezTo>
                <a:cubicBezTo>
                  <a:pt x="4201845" y="188309"/>
                  <a:pt x="4201947" y="187890"/>
                  <a:pt x="4202048" y="187470"/>
                </a:cubicBezTo>
                <a:lnTo>
                  <a:pt x="4248116" y="184675"/>
                </a:lnTo>
                <a:lnTo>
                  <a:pt x="4276141" y="186999"/>
                </a:lnTo>
                <a:lnTo>
                  <a:pt x="4290062" y="186753"/>
                </a:lnTo>
                <a:lnTo>
                  <a:pt x="4295143" y="189670"/>
                </a:lnTo>
                <a:cubicBezTo>
                  <a:pt x="4299996" y="191161"/>
                  <a:pt x="4306126" y="191162"/>
                  <a:pt x="4315108" y="187791"/>
                </a:cubicBezTo>
                <a:lnTo>
                  <a:pt x="4316965" y="186450"/>
                </a:lnTo>
                <a:lnTo>
                  <a:pt x="4362875" y="193065"/>
                </a:lnTo>
                <a:cubicBezTo>
                  <a:pt x="4368977" y="194642"/>
                  <a:pt x="4423306" y="188348"/>
                  <a:pt x="4428542" y="191719"/>
                </a:cubicBezTo>
                <a:cubicBezTo>
                  <a:pt x="4462662" y="194921"/>
                  <a:pt x="4457822" y="194180"/>
                  <a:pt x="4515813" y="181068"/>
                </a:cubicBezTo>
                <a:cubicBezTo>
                  <a:pt x="4524746" y="178930"/>
                  <a:pt x="4680151" y="178122"/>
                  <a:pt x="4715526" y="171166"/>
                </a:cubicBezTo>
                <a:cubicBezTo>
                  <a:pt x="4741916" y="171832"/>
                  <a:pt x="4677963" y="180680"/>
                  <a:pt x="4762447" y="162678"/>
                </a:cubicBezTo>
                <a:cubicBezTo>
                  <a:pt x="4784109" y="162698"/>
                  <a:pt x="4806742" y="151552"/>
                  <a:pt x="4840439" y="134910"/>
                </a:cubicBezTo>
                <a:cubicBezTo>
                  <a:pt x="4916356" y="97503"/>
                  <a:pt x="4937025" y="110510"/>
                  <a:pt x="5011513" y="110893"/>
                </a:cubicBezTo>
                <a:cubicBezTo>
                  <a:pt x="5038947" y="76939"/>
                  <a:pt x="5028196" y="106028"/>
                  <a:pt x="5065790" y="94512"/>
                </a:cubicBezTo>
                <a:cubicBezTo>
                  <a:pt x="5064856" y="121900"/>
                  <a:pt x="5108319" y="72464"/>
                  <a:pt x="5121659" y="101083"/>
                </a:cubicBezTo>
                <a:cubicBezTo>
                  <a:pt x="5128079" y="98081"/>
                  <a:pt x="5133876" y="94270"/>
                  <a:pt x="5139595" y="90230"/>
                </a:cubicBezTo>
                <a:lnTo>
                  <a:pt x="5142598" y="88129"/>
                </a:lnTo>
                <a:lnTo>
                  <a:pt x="5156554" y="84729"/>
                </a:lnTo>
                <a:lnTo>
                  <a:pt x="5174660" y="77506"/>
                </a:lnTo>
                <a:lnTo>
                  <a:pt x="5222961" y="74516"/>
                </a:lnTo>
                <a:cubicBezTo>
                  <a:pt x="5230550" y="71886"/>
                  <a:pt x="5251598" y="63576"/>
                  <a:pt x="5261763" y="63392"/>
                </a:cubicBezTo>
                <a:lnTo>
                  <a:pt x="5381667" y="42975"/>
                </a:lnTo>
                <a:cubicBezTo>
                  <a:pt x="5391827" y="39989"/>
                  <a:pt x="5429368" y="35305"/>
                  <a:pt x="5432760" y="25273"/>
                </a:cubicBezTo>
                <a:cubicBezTo>
                  <a:pt x="5439009" y="12982"/>
                  <a:pt x="5478134" y="27048"/>
                  <a:pt x="5470905" y="14020"/>
                </a:cubicBezTo>
                <a:lnTo>
                  <a:pt x="562696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Bembo"/>
              <a:ea typeface="+mn-ea"/>
              <a:cs typeface="+mn-cs"/>
            </a:endParaRP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48F92359-2883-4C1D-972D-BF52F3F41A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2" y="4906504"/>
            <a:ext cx="12192000" cy="1951997"/>
          </a:xfrm>
          <a:custGeom>
            <a:avLst/>
            <a:gdLst>
              <a:gd name="connsiteX0" fmla="*/ 5626960 w 12192002"/>
              <a:gd name="connsiteY0" fmla="*/ 0 h 2122526"/>
              <a:gd name="connsiteX1" fmla="*/ 5758918 w 12192002"/>
              <a:gd name="connsiteY1" fmla="*/ 1023 h 2122526"/>
              <a:gd name="connsiteX2" fmla="*/ 5957375 w 12192002"/>
              <a:gd name="connsiteY2" fmla="*/ 16715 h 2122526"/>
              <a:gd name="connsiteX3" fmla="*/ 6010090 w 12192002"/>
              <a:gd name="connsiteY3" fmla="*/ 20359 h 2122526"/>
              <a:gd name="connsiteX4" fmla="*/ 6041282 w 12192002"/>
              <a:gd name="connsiteY4" fmla="*/ 15266 h 2122526"/>
              <a:gd name="connsiteX5" fmla="*/ 6048637 w 12192002"/>
              <a:gd name="connsiteY5" fmla="*/ 6917 h 2122526"/>
              <a:gd name="connsiteX6" fmla="*/ 6068529 w 12192002"/>
              <a:gd name="connsiteY6" fmla="*/ 7600 h 2122526"/>
              <a:gd name="connsiteX7" fmla="*/ 6073847 w 12192002"/>
              <a:gd name="connsiteY7" fmla="*/ 6063 h 2122526"/>
              <a:gd name="connsiteX8" fmla="*/ 6168673 w 12192002"/>
              <a:gd name="connsiteY8" fmla="*/ 26525 h 2122526"/>
              <a:gd name="connsiteX9" fmla="*/ 6285754 w 12192002"/>
              <a:gd name="connsiteY9" fmla="*/ 28612 h 2122526"/>
              <a:gd name="connsiteX10" fmla="*/ 6549454 w 12192002"/>
              <a:gd name="connsiteY10" fmla="*/ 75412 h 2122526"/>
              <a:gd name="connsiteX11" fmla="*/ 6708221 w 12192002"/>
              <a:gd name="connsiteY11" fmla="*/ 104188 h 2122526"/>
              <a:gd name="connsiteX12" fmla="*/ 6904145 w 12192002"/>
              <a:gd name="connsiteY12" fmla="*/ 132143 h 2122526"/>
              <a:gd name="connsiteX13" fmla="*/ 7018495 w 12192002"/>
              <a:gd name="connsiteY13" fmla="*/ 161649 h 2122526"/>
              <a:gd name="connsiteX14" fmla="*/ 7096987 w 12192002"/>
              <a:gd name="connsiteY14" fmla="*/ 161275 h 2122526"/>
              <a:gd name="connsiteX15" fmla="*/ 7170807 w 12192002"/>
              <a:gd name="connsiteY15" fmla="*/ 173503 h 2122526"/>
              <a:gd name="connsiteX16" fmla="*/ 7197003 w 12192002"/>
              <a:gd name="connsiteY16" fmla="*/ 178151 h 2122526"/>
              <a:gd name="connsiteX17" fmla="*/ 7201101 w 12192002"/>
              <a:gd name="connsiteY17" fmla="*/ 183509 h 2122526"/>
              <a:gd name="connsiteX18" fmla="*/ 7218559 w 12192002"/>
              <a:gd name="connsiteY18" fmla="*/ 188059 h 2122526"/>
              <a:gd name="connsiteX19" fmla="*/ 7310852 w 12192002"/>
              <a:gd name="connsiteY19" fmla="*/ 213308 h 2122526"/>
              <a:gd name="connsiteX20" fmla="*/ 7312179 w 12192002"/>
              <a:gd name="connsiteY20" fmla="*/ 211866 h 2122526"/>
              <a:gd name="connsiteX21" fmla="*/ 7405390 w 12192002"/>
              <a:gd name="connsiteY21" fmla="*/ 202271 h 2122526"/>
              <a:gd name="connsiteX22" fmla="*/ 7495794 w 12192002"/>
              <a:gd name="connsiteY22" fmla="*/ 194166 h 2122526"/>
              <a:gd name="connsiteX23" fmla="*/ 7507039 w 12192002"/>
              <a:gd name="connsiteY23" fmla="*/ 196118 h 2122526"/>
              <a:gd name="connsiteX24" fmla="*/ 7507411 w 12192002"/>
              <a:gd name="connsiteY24" fmla="*/ 195791 h 2122526"/>
              <a:gd name="connsiteX25" fmla="*/ 7519570 w 12192002"/>
              <a:gd name="connsiteY25" fmla="*/ 197126 h 2122526"/>
              <a:gd name="connsiteX26" fmla="*/ 7527542 w 12192002"/>
              <a:gd name="connsiteY26" fmla="*/ 199679 h 2122526"/>
              <a:gd name="connsiteX27" fmla="*/ 7614346 w 12192002"/>
              <a:gd name="connsiteY27" fmla="*/ 205507 h 2122526"/>
              <a:gd name="connsiteX28" fmla="*/ 7718744 w 12192002"/>
              <a:gd name="connsiteY28" fmla="*/ 202036 h 2122526"/>
              <a:gd name="connsiteX29" fmla="*/ 7905407 w 12192002"/>
              <a:gd name="connsiteY29" fmla="*/ 227751 h 2122526"/>
              <a:gd name="connsiteX30" fmla="*/ 8090271 w 12192002"/>
              <a:gd name="connsiteY30" fmla="*/ 269724 h 2122526"/>
              <a:gd name="connsiteX31" fmla="*/ 8245834 w 12192002"/>
              <a:gd name="connsiteY31" fmla="*/ 315885 h 2122526"/>
              <a:gd name="connsiteX32" fmla="*/ 8252033 w 12192002"/>
              <a:gd name="connsiteY32" fmla="*/ 328877 h 2122526"/>
              <a:gd name="connsiteX33" fmla="*/ 8263376 w 12192002"/>
              <a:gd name="connsiteY33" fmla="*/ 338720 h 2122526"/>
              <a:gd name="connsiteX34" fmla="*/ 8266075 w 12192002"/>
              <a:gd name="connsiteY34" fmla="*/ 338490 h 2122526"/>
              <a:gd name="connsiteX35" fmla="*/ 8283149 w 12192002"/>
              <a:gd name="connsiteY35" fmla="*/ 345665 h 2122526"/>
              <a:gd name="connsiteX36" fmla="*/ 8284276 w 12192002"/>
              <a:gd name="connsiteY36" fmla="*/ 350108 h 2122526"/>
              <a:gd name="connsiteX37" fmla="*/ 8295173 w 12192002"/>
              <a:gd name="connsiteY37" fmla="*/ 355931 h 2122526"/>
              <a:gd name="connsiteX38" fmla="*/ 8314432 w 12192002"/>
              <a:gd name="connsiteY38" fmla="*/ 369826 h 2122526"/>
              <a:gd name="connsiteX39" fmla="*/ 8320104 w 12192002"/>
              <a:gd name="connsiteY39" fmla="*/ 370152 h 2122526"/>
              <a:gd name="connsiteX40" fmla="*/ 8352372 w 12192002"/>
              <a:gd name="connsiteY40" fmla="*/ 387570 h 2122526"/>
              <a:gd name="connsiteX41" fmla="*/ 8353799 w 12192002"/>
              <a:gd name="connsiteY41" fmla="*/ 386730 h 2122526"/>
              <a:gd name="connsiteX42" fmla="*/ 8367182 w 12192002"/>
              <a:gd name="connsiteY42" fmla="*/ 386924 h 2122526"/>
              <a:gd name="connsiteX43" fmla="*/ 8490249 w 12192002"/>
              <a:gd name="connsiteY43" fmla="*/ 400966 h 2122526"/>
              <a:gd name="connsiteX44" fmla="*/ 8497594 w 12192002"/>
              <a:gd name="connsiteY44" fmla="*/ 404016 h 2122526"/>
              <a:gd name="connsiteX45" fmla="*/ 8497968 w 12192002"/>
              <a:gd name="connsiteY45" fmla="*/ 403837 h 2122526"/>
              <a:gd name="connsiteX46" fmla="*/ 8506167 w 12192002"/>
              <a:gd name="connsiteY46" fmla="*/ 406575 h 2122526"/>
              <a:gd name="connsiteX47" fmla="*/ 8510983 w 12192002"/>
              <a:gd name="connsiteY47" fmla="*/ 409576 h 2122526"/>
              <a:gd name="connsiteX48" fmla="*/ 8525230 w 12192002"/>
              <a:gd name="connsiteY48" fmla="*/ 415491 h 2122526"/>
              <a:gd name="connsiteX49" fmla="*/ 8596071 w 12192002"/>
              <a:gd name="connsiteY49" fmla="*/ 400649 h 2122526"/>
              <a:gd name="connsiteX50" fmla="*/ 8707847 w 12192002"/>
              <a:gd name="connsiteY50" fmla="*/ 409221 h 2122526"/>
              <a:gd name="connsiteX51" fmla="*/ 8752444 w 12192002"/>
              <a:gd name="connsiteY51" fmla="*/ 411322 h 2122526"/>
              <a:gd name="connsiteX52" fmla="*/ 8928988 w 12192002"/>
              <a:gd name="connsiteY52" fmla="*/ 430554 h 2122526"/>
              <a:gd name="connsiteX53" fmla="*/ 8963048 w 12192002"/>
              <a:gd name="connsiteY53" fmla="*/ 427366 h 2122526"/>
              <a:gd name="connsiteX54" fmla="*/ 8968011 w 12192002"/>
              <a:gd name="connsiteY54" fmla="*/ 425141 h 2122526"/>
              <a:gd name="connsiteX55" fmla="*/ 8974337 w 12192002"/>
              <a:gd name="connsiteY55" fmla="*/ 424441 h 2122526"/>
              <a:gd name="connsiteX56" fmla="*/ 8990394 w 12192002"/>
              <a:gd name="connsiteY56" fmla="*/ 427667 h 2122526"/>
              <a:gd name="connsiteX57" fmla="*/ 8996232 w 12192002"/>
              <a:gd name="connsiteY57" fmla="*/ 429728 h 2122526"/>
              <a:gd name="connsiteX58" fmla="*/ 9005201 w 12192002"/>
              <a:gd name="connsiteY58" fmla="*/ 430939 h 2122526"/>
              <a:gd name="connsiteX59" fmla="*/ 9005486 w 12192002"/>
              <a:gd name="connsiteY59" fmla="*/ 430699 h 2122526"/>
              <a:gd name="connsiteX60" fmla="*/ 9053453 w 12192002"/>
              <a:gd name="connsiteY60" fmla="*/ 433984 h 2122526"/>
              <a:gd name="connsiteX61" fmla="*/ 9113812 w 12192002"/>
              <a:gd name="connsiteY61" fmla="*/ 425670 h 2122526"/>
              <a:gd name="connsiteX62" fmla="*/ 9137318 w 12192002"/>
              <a:gd name="connsiteY62" fmla="*/ 424304 h 2122526"/>
              <a:gd name="connsiteX63" fmla="*/ 9150210 w 12192002"/>
              <a:gd name="connsiteY63" fmla="*/ 422135 h 2122526"/>
              <a:gd name="connsiteX64" fmla="*/ 9151232 w 12192002"/>
              <a:gd name="connsiteY64" fmla="*/ 421070 h 2122526"/>
              <a:gd name="connsiteX65" fmla="*/ 9189246 w 12192002"/>
              <a:gd name="connsiteY65" fmla="*/ 432272 h 2122526"/>
              <a:gd name="connsiteX66" fmla="*/ 9194810 w 12192002"/>
              <a:gd name="connsiteY66" fmla="*/ 441511 h 2122526"/>
              <a:gd name="connsiteX67" fmla="*/ 9231370 w 12192002"/>
              <a:gd name="connsiteY67" fmla="*/ 451590 h 2122526"/>
              <a:gd name="connsiteX68" fmla="*/ 9343052 w 12192002"/>
              <a:gd name="connsiteY68" fmla="*/ 503495 h 2122526"/>
              <a:gd name="connsiteX69" fmla="*/ 9584507 w 12192002"/>
              <a:gd name="connsiteY69" fmla="*/ 549197 h 2122526"/>
              <a:gd name="connsiteX70" fmla="*/ 9728309 w 12192002"/>
              <a:gd name="connsiteY70" fmla="*/ 560617 h 2122526"/>
              <a:gd name="connsiteX71" fmla="*/ 9847792 w 12192002"/>
              <a:gd name="connsiteY71" fmla="*/ 580824 h 2122526"/>
              <a:gd name="connsiteX72" fmla="*/ 9960019 w 12192002"/>
              <a:gd name="connsiteY72" fmla="*/ 587592 h 2122526"/>
              <a:gd name="connsiteX73" fmla="*/ 10039240 w 12192002"/>
              <a:gd name="connsiteY73" fmla="*/ 603107 h 2122526"/>
              <a:gd name="connsiteX74" fmla="*/ 10082169 w 12192002"/>
              <a:gd name="connsiteY74" fmla="*/ 601443 h 2122526"/>
              <a:gd name="connsiteX75" fmla="*/ 10126500 w 12192002"/>
              <a:gd name="connsiteY75" fmla="*/ 603538 h 2122526"/>
              <a:gd name="connsiteX76" fmla="*/ 10261101 w 12192002"/>
              <a:gd name="connsiteY76" fmla="*/ 615053 h 2122526"/>
              <a:gd name="connsiteX77" fmla="*/ 10336855 w 12192002"/>
              <a:gd name="connsiteY77" fmla="*/ 624804 h 2122526"/>
              <a:gd name="connsiteX78" fmla="*/ 10383868 w 12192002"/>
              <a:gd name="connsiteY78" fmla="*/ 625415 h 2122526"/>
              <a:gd name="connsiteX79" fmla="*/ 10445984 w 12192002"/>
              <a:gd name="connsiteY79" fmla="*/ 629262 h 2122526"/>
              <a:gd name="connsiteX80" fmla="*/ 10519280 w 12192002"/>
              <a:gd name="connsiteY80" fmla="*/ 631320 h 2122526"/>
              <a:gd name="connsiteX81" fmla="*/ 10644619 w 12192002"/>
              <a:gd name="connsiteY81" fmla="*/ 651566 h 2122526"/>
              <a:gd name="connsiteX82" fmla="*/ 10857724 w 12192002"/>
              <a:gd name="connsiteY82" fmla="*/ 712684 h 2122526"/>
              <a:gd name="connsiteX83" fmla="*/ 10951063 w 12192002"/>
              <a:gd name="connsiteY83" fmla="*/ 725767 h 2122526"/>
              <a:gd name="connsiteX84" fmla="*/ 11030956 w 12192002"/>
              <a:gd name="connsiteY84" fmla="*/ 721011 h 2122526"/>
              <a:gd name="connsiteX85" fmla="*/ 11085938 w 12192002"/>
              <a:gd name="connsiteY85" fmla="*/ 723892 h 2122526"/>
              <a:gd name="connsiteX86" fmla="*/ 11143411 w 12192002"/>
              <a:gd name="connsiteY86" fmla="*/ 733141 h 2122526"/>
              <a:gd name="connsiteX87" fmla="*/ 11195087 w 12192002"/>
              <a:gd name="connsiteY87" fmla="*/ 732494 h 2122526"/>
              <a:gd name="connsiteX88" fmla="*/ 11273972 w 12192002"/>
              <a:gd name="connsiteY88" fmla="*/ 729660 h 2122526"/>
              <a:gd name="connsiteX89" fmla="*/ 11369715 w 12192002"/>
              <a:gd name="connsiteY89" fmla="*/ 813181 h 2122526"/>
              <a:gd name="connsiteX90" fmla="*/ 11462695 w 12192002"/>
              <a:gd name="connsiteY90" fmla="*/ 874654 h 2122526"/>
              <a:gd name="connsiteX91" fmla="*/ 11564181 w 12192002"/>
              <a:gd name="connsiteY91" fmla="*/ 888450 h 2122526"/>
              <a:gd name="connsiteX92" fmla="*/ 11684760 w 12192002"/>
              <a:gd name="connsiteY92" fmla="*/ 929360 h 2122526"/>
              <a:gd name="connsiteX93" fmla="*/ 11744187 w 12192002"/>
              <a:gd name="connsiteY93" fmla="*/ 984253 h 2122526"/>
              <a:gd name="connsiteX94" fmla="*/ 11834979 w 12192002"/>
              <a:gd name="connsiteY94" fmla="*/ 1013094 h 2122526"/>
              <a:gd name="connsiteX95" fmla="*/ 11933790 w 12192002"/>
              <a:gd name="connsiteY95" fmla="*/ 990933 h 2122526"/>
              <a:gd name="connsiteX96" fmla="*/ 12084140 w 12192002"/>
              <a:gd name="connsiteY96" fmla="*/ 1007396 h 2122526"/>
              <a:gd name="connsiteX97" fmla="*/ 12140863 w 12192002"/>
              <a:gd name="connsiteY97" fmla="*/ 1035036 h 2122526"/>
              <a:gd name="connsiteX98" fmla="*/ 12192002 w 12192002"/>
              <a:gd name="connsiteY98" fmla="*/ 1015838 h 2122526"/>
              <a:gd name="connsiteX99" fmla="*/ 12192002 w 12192002"/>
              <a:gd name="connsiteY99" fmla="*/ 1955549 h 2122526"/>
              <a:gd name="connsiteX100" fmla="*/ 12192000 w 12192002"/>
              <a:gd name="connsiteY100" fmla="*/ 1955549 h 2122526"/>
              <a:gd name="connsiteX101" fmla="*/ 12192000 w 12192002"/>
              <a:gd name="connsiteY101" fmla="*/ 2122526 h 2122526"/>
              <a:gd name="connsiteX102" fmla="*/ 0 w 12192002"/>
              <a:gd name="connsiteY102" fmla="*/ 2122526 h 2122526"/>
              <a:gd name="connsiteX103" fmla="*/ 0 w 12192002"/>
              <a:gd name="connsiteY103" fmla="*/ 1348327 h 2122526"/>
              <a:gd name="connsiteX104" fmla="*/ 2 w 12192002"/>
              <a:gd name="connsiteY104" fmla="*/ 1348327 h 2122526"/>
              <a:gd name="connsiteX105" fmla="*/ 2 w 12192002"/>
              <a:gd name="connsiteY105" fmla="*/ 592017 h 2122526"/>
              <a:gd name="connsiteX106" fmla="*/ 15526 w 12192002"/>
              <a:gd name="connsiteY106" fmla="*/ 586548 h 2122526"/>
              <a:gd name="connsiteX107" fmla="*/ 118381 w 12192002"/>
              <a:gd name="connsiteY107" fmla="*/ 583692 h 2122526"/>
              <a:gd name="connsiteX108" fmla="*/ 292435 w 12192002"/>
              <a:gd name="connsiteY108" fmla="*/ 531887 h 2122526"/>
              <a:gd name="connsiteX109" fmla="*/ 404015 w 12192002"/>
              <a:gd name="connsiteY109" fmla="*/ 511191 h 2122526"/>
              <a:gd name="connsiteX110" fmla="*/ 445099 w 12192002"/>
              <a:gd name="connsiteY110" fmla="*/ 505368 h 2122526"/>
              <a:gd name="connsiteX111" fmla="*/ 571717 w 12192002"/>
              <a:gd name="connsiteY111" fmla="*/ 467338 h 2122526"/>
              <a:gd name="connsiteX112" fmla="*/ 578535 w 12192002"/>
              <a:gd name="connsiteY112" fmla="*/ 467527 h 2122526"/>
              <a:gd name="connsiteX113" fmla="*/ 596792 w 12192002"/>
              <a:gd name="connsiteY113" fmla="*/ 464875 h 2122526"/>
              <a:gd name="connsiteX114" fmla="*/ 708875 w 12192002"/>
              <a:gd name="connsiteY114" fmla="*/ 422017 h 2122526"/>
              <a:gd name="connsiteX115" fmla="*/ 719742 w 12192002"/>
              <a:gd name="connsiteY115" fmla="*/ 416340 h 2122526"/>
              <a:gd name="connsiteX116" fmla="*/ 720047 w 12192002"/>
              <a:gd name="connsiteY116" fmla="*/ 415078 h 2122526"/>
              <a:gd name="connsiteX117" fmla="*/ 763053 w 12192002"/>
              <a:gd name="connsiteY117" fmla="*/ 414307 h 2122526"/>
              <a:gd name="connsiteX118" fmla="*/ 767901 w 12192002"/>
              <a:gd name="connsiteY118" fmla="*/ 412086 h 2122526"/>
              <a:gd name="connsiteX119" fmla="*/ 797041 w 12192002"/>
              <a:gd name="connsiteY119" fmla="*/ 414293 h 2122526"/>
              <a:gd name="connsiteX120" fmla="*/ 811506 w 12192002"/>
              <a:gd name="connsiteY120" fmla="*/ 413988 h 2122526"/>
              <a:gd name="connsiteX121" fmla="*/ 816809 w 12192002"/>
              <a:gd name="connsiteY121" fmla="*/ 416882 h 2122526"/>
              <a:gd name="connsiteX122" fmla="*/ 837540 w 12192002"/>
              <a:gd name="connsiteY122" fmla="*/ 414918 h 2122526"/>
              <a:gd name="connsiteX123" fmla="*/ 858269 w 12192002"/>
              <a:gd name="connsiteY123" fmla="*/ 416131 h 2122526"/>
              <a:gd name="connsiteX124" fmla="*/ 948732 w 12192002"/>
              <a:gd name="connsiteY124" fmla="*/ 404293 h 2122526"/>
              <a:gd name="connsiteX125" fmla="*/ 1149979 w 12192002"/>
              <a:gd name="connsiteY125" fmla="*/ 406698 h 2122526"/>
              <a:gd name="connsiteX126" fmla="*/ 1496110 w 12192002"/>
              <a:gd name="connsiteY126" fmla="*/ 357263 h 2122526"/>
              <a:gd name="connsiteX127" fmla="*/ 1608669 w 12192002"/>
              <a:gd name="connsiteY127" fmla="*/ 331673 h 2122526"/>
              <a:gd name="connsiteX128" fmla="*/ 1675071 w 12192002"/>
              <a:gd name="connsiteY128" fmla="*/ 324776 h 2122526"/>
              <a:gd name="connsiteX129" fmla="*/ 1738204 w 12192002"/>
              <a:gd name="connsiteY129" fmla="*/ 308427 h 2122526"/>
              <a:gd name="connsiteX130" fmla="*/ 1786655 w 12192002"/>
              <a:gd name="connsiteY130" fmla="*/ 303376 h 2122526"/>
              <a:gd name="connsiteX131" fmla="*/ 1873080 w 12192002"/>
              <a:gd name="connsiteY131" fmla="*/ 330998 h 2122526"/>
              <a:gd name="connsiteX132" fmla="*/ 1921650 w 12192002"/>
              <a:gd name="connsiteY132" fmla="*/ 332593 h 2122526"/>
              <a:gd name="connsiteX133" fmla="*/ 1928172 w 12192002"/>
              <a:gd name="connsiteY133" fmla="*/ 327762 h 2122526"/>
              <a:gd name="connsiteX134" fmla="*/ 1997356 w 12192002"/>
              <a:gd name="connsiteY134" fmla="*/ 349707 h 2122526"/>
              <a:gd name="connsiteX135" fmla="*/ 2094665 w 12192002"/>
              <a:gd name="connsiteY135" fmla="*/ 341687 h 2122526"/>
              <a:gd name="connsiteX136" fmla="*/ 2208578 w 12192002"/>
              <a:gd name="connsiteY136" fmla="*/ 324976 h 2122526"/>
              <a:gd name="connsiteX137" fmla="*/ 2315112 w 12192002"/>
              <a:gd name="connsiteY137" fmla="*/ 319743 h 2122526"/>
              <a:gd name="connsiteX138" fmla="*/ 2443255 w 12192002"/>
              <a:gd name="connsiteY138" fmla="*/ 328210 h 2122526"/>
              <a:gd name="connsiteX139" fmla="*/ 2587906 w 12192002"/>
              <a:gd name="connsiteY139" fmla="*/ 322233 h 2122526"/>
              <a:gd name="connsiteX140" fmla="*/ 2646527 w 12192002"/>
              <a:gd name="connsiteY140" fmla="*/ 315870 h 2122526"/>
              <a:gd name="connsiteX141" fmla="*/ 2781569 w 12192002"/>
              <a:gd name="connsiteY141" fmla="*/ 326406 h 2122526"/>
              <a:gd name="connsiteX142" fmla="*/ 3030291 w 12192002"/>
              <a:gd name="connsiteY142" fmla="*/ 348227 h 2122526"/>
              <a:gd name="connsiteX143" fmla="*/ 3142556 w 12192002"/>
              <a:gd name="connsiteY143" fmla="*/ 350870 h 2122526"/>
              <a:gd name="connsiteX144" fmla="*/ 3262356 w 12192002"/>
              <a:gd name="connsiteY144" fmla="*/ 358645 h 2122526"/>
              <a:gd name="connsiteX145" fmla="*/ 3341698 w 12192002"/>
              <a:gd name="connsiteY145" fmla="*/ 364522 h 2122526"/>
              <a:gd name="connsiteX146" fmla="*/ 3344026 w 12192002"/>
              <a:gd name="connsiteY146" fmla="*/ 363547 h 2122526"/>
              <a:gd name="connsiteX147" fmla="*/ 3363888 w 12192002"/>
              <a:gd name="connsiteY147" fmla="*/ 365229 h 2122526"/>
              <a:gd name="connsiteX148" fmla="*/ 3400728 w 12192002"/>
              <a:gd name="connsiteY148" fmla="*/ 382181 h 2122526"/>
              <a:gd name="connsiteX149" fmla="*/ 3473223 w 12192002"/>
              <a:gd name="connsiteY149" fmla="*/ 370133 h 2122526"/>
              <a:gd name="connsiteX150" fmla="*/ 3536135 w 12192002"/>
              <a:gd name="connsiteY150" fmla="*/ 366472 h 2122526"/>
              <a:gd name="connsiteX151" fmla="*/ 3585978 w 12192002"/>
              <a:gd name="connsiteY151" fmla="*/ 356773 h 2122526"/>
              <a:gd name="connsiteX152" fmla="*/ 3594501 w 12192002"/>
              <a:gd name="connsiteY152" fmla="*/ 357463 h 2122526"/>
              <a:gd name="connsiteX153" fmla="*/ 3594736 w 12192002"/>
              <a:gd name="connsiteY153" fmla="*/ 357194 h 2122526"/>
              <a:gd name="connsiteX154" fmla="*/ 3603855 w 12192002"/>
              <a:gd name="connsiteY154" fmla="*/ 357358 h 2122526"/>
              <a:gd name="connsiteX155" fmla="*/ 3610035 w 12192002"/>
              <a:gd name="connsiteY155" fmla="*/ 358720 h 2122526"/>
              <a:gd name="connsiteX156" fmla="*/ 3682513 w 12192002"/>
              <a:gd name="connsiteY156" fmla="*/ 326449 h 2122526"/>
              <a:gd name="connsiteX157" fmla="*/ 3789760 w 12192002"/>
              <a:gd name="connsiteY157" fmla="*/ 302526 h 2122526"/>
              <a:gd name="connsiteX158" fmla="*/ 3897275 w 12192002"/>
              <a:gd name="connsiteY158" fmla="*/ 282288 h 2122526"/>
              <a:gd name="connsiteX159" fmla="*/ 3936846 w 12192002"/>
              <a:gd name="connsiteY159" fmla="*/ 276633 h 2122526"/>
              <a:gd name="connsiteX160" fmla="*/ 4004538 w 12192002"/>
              <a:gd name="connsiteY160" fmla="*/ 259176 h 2122526"/>
              <a:gd name="connsiteX161" fmla="*/ 4033778 w 12192002"/>
              <a:gd name="connsiteY161" fmla="*/ 246608 h 2122526"/>
              <a:gd name="connsiteX162" fmla="*/ 4035363 w 12192002"/>
              <a:gd name="connsiteY162" fmla="*/ 246843 h 2122526"/>
              <a:gd name="connsiteX163" fmla="*/ 4036996 w 12192002"/>
              <a:gd name="connsiteY163" fmla="*/ 243176 h 2122526"/>
              <a:gd name="connsiteX164" fmla="*/ 4042364 w 12192002"/>
              <a:gd name="connsiteY164" fmla="*/ 240742 h 2122526"/>
              <a:gd name="connsiteX165" fmla="*/ 4058954 w 12192002"/>
              <a:gd name="connsiteY165" fmla="*/ 239121 h 2122526"/>
              <a:gd name="connsiteX166" fmla="*/ 4065510 w 12192002"/>
              <a:gd name="connsiteY166" fmla="*/ 239339 h 2122526"/>
              <a:gd name="connsiteX167" fmla="*/ 4074427 w 12192002"/>
              <a:gd name="connsiteY167" fmla="*/ 237895 h 2122526"/>
              <a:gd name="connsiteX168" fmla="*/ 4074546 w 12192002"/>
              <a:gd name="connsiteY168" fmla="*/ 237596 h 2122526"/>
              <a:gd name="connsiteX169" fmla="*/ 4083097 w 12192002"/>
              <a:gd name="connsiteY169" fmla="*/ 236761 h 2122526"/>
              <a:gd name="connsiteX170" fmla="*/ 4170574 w 12192002"/>
              <a:gd name="connsiteY170" fmla="*/ 202276 h 2122526"/>
              <a:gd name="connsiteX171" fmla="*/ 4191248 w 12192002"/>
              <a:gd name="connsiteY171" fmla="*/ 194363 h 2122526"/>
              <a:gd name="connsiteX172" fmla="*/ 4201744 w 12192002"/>
              <a:gd name="connsiteY172" fmla="*/ 188729 h 2122526"/>
              <a:gd name="connsiteX173" fmla="*/ 4202048 w 12192002"/>
              <a:gd name="connsiteY173" fmla="*/ 187470 h 2122526"/>
              <a:gd name="connsiteX174" fmla="*/ 4248116 w 12192002"/>
              <a:gd name="connsiteY174" fmla="*/ 184675 h 2122526"/>
              <a:gd name="connsiteX175" fmla="*/ 4276141 w 12192002"/>
              <a:gd name="connsiteY175" fmla="*/ 186999 h 2122526"/>
              <a:gd name="connsiteX176" fmla="*/ 4290062 w 12192002"/>
              <a:gd name="connsiteY176" fmla="*/ 186753 h 2122526"/>
              <a:gd name="connsiteX177" fmla="*/ 4295143 w 12192002"/>
              <a:gd name="connsiteY177" fmla="*/ 189670 h 2122526"/>
              <a:gd name="connsiteX178" fmla="*/ 4315108 w 12192002"/>
              <a:gd name="connsiteY178" fmla="*/ 187791 h 2122526"/>
              <a:gd name="connsiteX179" fmla="*/ 4316965 w 12192002"/>
              <a:gd name="connsiteY179" fmla="*/ 186450 h 2122526"/>
              <a:gd name="connsiteX180" fmla="*/ 4335046 w 12192002"/>
              <a:gd name="connsiteY180" fmla="*/ 189089 h 2122526"/>
              <a:gd name="connsiteX181" fmla="*/ 4372883 w 12192002"/>
              <a:gd name="connsiteY181" fmla="*/ 199670 h 2122526"/>
              <a:gd name="connsiteX182" fmla="*/ 4515813 w 12192002"/>
              <a:gd name="connsiteY182" fmla="*/ 181068 h 2122526"/>
              <a:gd name="connsiteX183" fmla="*/ 4715526 w 12192002"/>
              <a:gd name="connsiteY183" fmla="*/ 171166 h 2122526"/>
              <a:gd name="connsiteX184" fmla="*/ 4762447 w 12192002"/>
              <a:gd name="connsiteY184" fmla="*/ 162678 h 2122526"/>
              <a:gd name="connsiteX185" fmla="*/ 4840439 w 12192002"/>
              <a:gd name="connsiteY185" fmla="*/ 134910 h 2122526"/>
              <a:gd name="connsiteX186" fmla="*/ 5011513 w 12192002"/>
              <a:gd name="connsiteY186" fmla="*/ 110893 h 2122526"/>
              <a:gd name="connsiteX187" fmla="*/ 5065790 w 12192002"/>
              <a:gd name="connsiteY187" fmla="*/ 94512 h 2122526"/>
              <a:gd name="connsiteX188" fmla="*/ 5121659 w 12192002"/>
              <a:gd name="connsiteY188" fmla="*/ 101083 h 2122526"/>
              <a:gd name="connsiteX189" fmla="*/ 5139595 w 12192002"/>
              <a:gd name="connsiteY189" fmla="*/ 90230 h 2122526"/>
              <a:gd name="connsiteX190" fmla="*/ 5142598 w 12192002"/>
              <a:gd name="connsiteY190" fmla="*/ 88129 h 2122526"/>
              <a:gd name="connsiteX191" fmla="*/ 5156554 w 12192002"/>
              <a:gd name="connsiteY191" fmla="*/ 84729 h 2122526"/>
              <a:gd name="connsiteX192" fmla="*/ 5174660 w 12192002"/>
              <a:gd name="connsiteY192" fmla="*/ 77506 h 2122526"/>
              <a:gd name="connsiteX193" fmla="*/ 5222961 w 12192002"/>
              <a:gd name="connsiteY193" fmla="*/ 74516 h 2122526"/>
              <a:gd name="connsiteX194" fmla="*/ 5261763 w 12192002"/>
              <a:gd name="connsiteY194" fmla="*/ 63392 h 2122526"/>
              <a:gd name="connsiteX195" fmla="*/ 5381667 w 12192002"/>
              <a:gd name="connsiteY195" fmla="*/ 42975 h 2122526"/>
              <a:gd name="connsiteX196" fmla="*/ 5432760 w 12192002"/>
              <a:gd name="connsiteY196" fmla="*/ 25273 h 2122526"/>
              <a:gd name="connsiteX197" fmla="*/ 5470905 w 12192002"/>
              <a:gd name="connsiteY197" fmla="*/ 14020 h 2122526"/>
              <a:gd name="connsiteX0" fmla="*/ 5626960 w 12192002"/>
              <a:gd name="connsiteY0" fmla="*/ 0 h 2122526"/>
              <a:gd name="connsiteX1" fmla="*/ 5758918 w 12192002"/>
              <a:gd name="connsiteY1" fmla="*/ 1023 h 2122526"/>
              <a:gd name="connsiteX2" fmla="*/ 5957375 w 12192002"/>
              <a:gd name="connsiteY2" fmla="*/ 16715 h 2122526"/>
              <a:gd name="connsiteX3" fmla="*/ 6010090 w 12192002"/>
              <a:gd name="connsiteY3" fmla="*/ 20359 h 2122526"/>
              <a:gd name="connsiteX4" fmla="*/ 6041282 w 12192002"/>
              <a:gd name="connsiteY4" fmla="*/ 15266 h 2122526"/>
              <a:gd name="connsiteX5" fmla="*/ 6048637 w 12192002"/>
              <a:gd name="connsiteY5" fmla="*/ 6917 h 2122526"/>
              <a:gd name="connsiteX6" fmla="*/ 6068529 w 12192002"/>
              <a:gd name="connsiteY6" fmla="*/ 7600 h 2122526"/>
              <a:gd name="connsiteX7" fmla="*/ 6073847 w 12192002"/>
              <a:gd name="connsiteY7" fmla="*/ 6063 h 2122526"/>
              <a:gd name="connsiteX8" fmla="*/ 6168673 w 12192002"/>
              <a:gd name="connsiteY8" fmla="*/ 26525 h 2122526"/>
              <a:gd name="connsiteX9" fmla="*/ 6317559 w 12192002"/>
              <a:gd name="connsiteY9" fmla="*/ 28612 h 2122526"/>
              <a:gd name="connsiteX10" fmla="*/ 6549454 w 12192002"/>
              <a:gd name="connsiteY10" fmla="*/ 75412 h 2122526"/>
              <a:gd name="connsiteX11" fmla="*/ 6708221 w 12192002"/>
              <a:gd name="connsiteY11" fmla="*/ 104188 h 2122526"/>
              <a:gd name="connsiteX12" fmla="*/ 6904145 w 12192002"/>
              <a:gd name="connsiteY12" fmla="*/ 132143 h 2122526"/>
              <a:gd name="connsiteX13" fmla="*/ 7018495 w 12192002"/>
              <a:gd name="connsiteY13" fmla="*/ 161649 h 2122526"/>
              <a:gd name="connsiteX14" fmla="*/ 7096987 w 12192002"/>
              <a:gd name="connsiteY14" fmla="*/ 161275 h 2122526"/>
              <a:gd name="connsiteX15" fmla="*/ 7170807 w 12192002"/>
              <a:gd name="connsiteY15" fmla="*/ 173503 h 2122526"/>
              <a:gd name="connsiteX16" fmla="*/ 7197003 w 12192002"/>
              <a:gd name="connsiteY16" fmla="*/ 178151 h 2122526"/>
              <a:gd name="connsiteX17" fmla="*/ 7201101 w 12192002"/>
              <a:gd name="connsiteY17" fmla="*/ 183509 h 2122526"/>
              <a:gd name="connsiteX18" fmla="*/ 7218559 w 12192002"/>
              <a:gd name="connsiteY18" fmla="*/ 188059 h 2122526"/>
              <a:gd name="connsiteX19" fmla="*/ 7310852 w 12192002"/>
              <a:gd name="connsiteY19" fmla="*/ 213308 h 2122526"/>
              <a:gd name="connsiteX20" fmla="*/ 7312179 w 12192002"/>
              <a:gd name="connsiteY20" fmla="*/ 211866 h 2122526"/>
              <a:gd name="connsiteX21" fmla="*/ 7405390 w 12192002"/>
              <a:gd name="connsiteY21" fmla="*/ 202271 h 2122526"/>
              <a:gd name="connsiteX22" fmla="*/ 7495794 w 12192002"/>
              <a:gd name="connsiteY22" fmla="*/ 194166 h 2122526"/>
              <a:gd name="connsiteX23" fmla="*/ 7507039 w 12192002"/>
              <a:gd name="connsiteY23" fmla="*/ 196118 h 2122526"/>
              <a:gd name="connsiteX24" fmla="*/ 7507411 w 12192002"/>
              <a:gd name="connsiteY24" fmla="*/ 195791 h 2122526"/>
              <a:gd name="connsiteX25" fmla="*/ 7519570 w 12192002"/>
              <a:gd name="connsiteY25" fmla="*/ 197126 h 2122526"/>
              <a:gd name="connsiteX26" fmla="*/ 7527542 w 12192002"/>
              <a:gd name="connsiteY26" fmla="*/ 199679 h 2122526"/>
              <a:gd name="connsiteX27" fmla="*/ 7614346 w 12192002"/>
              <a:gd name="connsiteY27" fmla="*/ 205507 h 2122526"/>
              <a:gd name="connsiteX28" fmla="*/ 7718744 w 12192002"/>
              <a:gd name="connsiteY28" fmla="*/ 202036 h 2122526"/>
              <a:gd name="connsiteX29" fmla="*/ 7905407 w 12192002"/>
              <a:gd name="connsiteY29" fmla="*/ 227751 h 2122526"/>
              <a:gd name="connsiteX30" fmla="*/ 8090271 w 12192002"/>
              <a:gd name="connsiteY30" fmla="*/ 269724 h 2122526"/>
              <a:gd name="connsiteX31" fmla="*/ 8245834 w 12192002"/>
              <a:gd name="connsiteY31" fmla="*/ 315885 h 2122526"/>
              <a:gd name="connsiteX32" fmla="*/ 8252033 w 12192002"/>
              <a:gd name="connsiteY32" fmla="*/ 328877 h 2122526"/>
              <a:gd name="connsiteX33" fmla="*/ 8263376 w 12192002"/>
              <a:gd name="connsiteY33" fmla="*/ 338720 h 2122526"/>
              <a:gd name="connsiteX34" fmla="*/ 8266075 w 12192002"/>
              <a:gd name="connsiteY34" fmla="*/ 338490 h 2122526"/>
              <a:gd name="connsiteX35" fmla="*/ 8283149 w 12192002"/>
              <a:gd name="connsiteY35" fmla="*/ 345665 h 2122526"/>
              <a:gd name="connsiteX36" fmla="*/ 8284276 w 12192002"/>
              <a:gd name="connsiteY36" fmla="*/ 350108 h 2122526"/>
              <a:gd name="connsiteX37" fmla="*/ 8295173 w 12192002"/>
              <a:gd name="connsiteY37" fmla="*/ 355931 h 2122526"/>
              <a:gd name="connsiteX38" fmla="*/ 8314432 w 12192002"/>
              <a:gd name="connsiteY38" fmla="*/ 369826 h 2122526"/>
              <a:gd name="connsiteX39" fmla="*/ 8320104 w 12192002"/>
              <a:gd name="connsiteY39" fmla="*/ 370152 h 2122526"/>
              <a:gd name="connsiteX40" fmla="*/ 8352372 w 12192002"/>
              <a:gd name="connsiteY40" fmla="*/ 387570 h 2122526"/>
              <a:gd name="connsiteX41" fmla="*/ 8353799 w 12192002"/>
              <a:gd name="connsiteY41" fmla="*/ 386730 h 2122526"/>
              <a:gd name="connsiteX42" fmla="*/ 8367182 w 12192002"/>
              <a:gd name="connsiteY42" fmla="*/ 386924 h 2122526"/>
              <a:gd name="connsiteX43" fmla="*/ 8490249 w 12192002"/>
              <a:gd name="connsiteY43" fmla="*/ 400966 h 2122526"/>
              <a:gd name="connsiteX44" fmla="*/ 8497594 w 12192002"/>
              <a:gd name="connsiteY44" fmla="*/ 404016 h 2122526"/>
              <a:gd name="connsiteX45" fmla="*/ 8497968 w 12192002"/>
              <a:gd name="connsiteY45" fmla="*/ 403837 h 2122526"/>
              <a:gd name="connsiteX46" fmla="*/ 8506167 w 12192002"/>
              <a:gd name="connsiteY46" fmla="*/ 406575 h 2122526"/>
              <a:gd name="connsiteX47" fmla="*/ 8510983 w 12192002"/>
              <a:gd name="connsiteY47" fmla="*/ 409576 h 2122526"/>
              <a:gd name="connsiteX48" fmla="*/ 8525230 w 12192002"/>
              <a:gd name="connsiteY48" fmla="*/ 415491 h 2122526"/>
              <a:gd name="connsiteX49" fmla="*/ 8596071 w 12192002"/>
              <a:gd name="connsiteY49" fmla="*/ 400649 h 2122526"/>
              <a:gd name="connsiteX50" fmla="*/ 8707847 w 12192002"/>
              <a:gd name="connsiteY50" fmla="*/ 409221 h 2122526"/>
              <a:gd name="connsiteX51" fmla="*/ 8752444 w 12192002"/>
              <a:gd name="connsiteY51" fmla="*/ 411322 h 2122526"/>
              <a:gd name="connsiteX52" fmla="*/ 8928988 w 12192002"/>
              <a:gd name="connsiteY52" fmla="*/ 430554 h 2122526"/>
              <a:gd name="connsiteX53" fmla="*/ 8963048 w 12192002"/>
              <a:gd name="connsiteY53" fmla="*/ 427366 h 2122526"/>
              <a:gd name="connsiteX54" fmla="*/ 8968011 w 12192002"/>
              <a:gd name="connsiteY54" fmla="*/ 425141 h 2122526"/>
              <a:gd name="connsiteX55" fmla="*/ 8974337 w 12192002"/>
              <a:gd name="connsiteY55" fmla="*/ 424441 h 2122526"/>
              <a:gd name="connsiteX56" fmla="*/ 8990394 w 12192002"/>
              <a:gd name="connsiteY56" fmla="*/ 427667 h 2122526"/>
              <a:gd name="connsiteX57" fmla="*/ 8996232 w 12192002"/>
              <a:gd name="connsiteY57" fmla="*/ 429728 h 2122526"/>
              <a:gd name="connsiteX58" fmla="*/ 9005201 w 12192002"/>
              <a:gd name="connsiteY58" fmla="*/ 430939 h 2122526"/>
              <a:gd name="connsiteX59" fmla="*/ 9005486 w 12192002"/>
              <a:gd name="connsiteY59" fmla="*/ 430699 h 2122526"/>
              <a:gd name="connsiteX60" fmla="*/ 9053453 w 12192002"/>
              <a:gd name="connsiteY60" fmla="*/ 433984 h 2122526"/>
              <a:gd name="connsiteX61" fmla="*/ 9113812 w 12192002"/>
              <a:gd name="connsiteY61" fmla="*/ 425670 h 2122526"/>
              <a:gd name="connsiteX62" fmla="*/ 9137318 w 12192002"/>
              <a:gd name="connsiteY62" fmla="*/ 424304 h 2122526"/>
              <a:gd name="connsiteX63" fmla="*/ 9150210 w 12192002"/>
              <a:gd name="connsiteY63" fmla="*/ 422135 h 2122526"/>
              <a:gd name="connsiteX64" fmla="*/ 9151232 w 12192002"/>
              <a:gd name="connsiteY64" fmla="*/ 421070 h 2122526"/>
              <a:gd name="connsiteX65" fmla="*/ 9189246 w 12192002"/>
              <a:gd name="connsiteY65" fmla="*/ 432272 h 2122526"/>
              <a:gd name="connsiteX66" fmla="*/ 9194810 w 12192002"/>
              <a:gd name="connsiteY66" fmla="*/ 441511 h 2122526"/>
              <a:gd name="connsiteX67" fmla="*/ 9231370 w 12192002"/>
              <a:gd name="connsiteY67" fmla="*/ 451590 h 2122526"/>
              <a:gd name="connsiteX68" fmla="*/ 9343052 w 12192002"/>
              <a:gd name="connsiteY68" fmla="*/ 503495 h 2122526"/>
              <a:gd name="connsiteX69" fmla="*/ 9584507 w 12192002"/>
              <a:gd name="connsiteY69" fmla="*/ 549197 h 2122526"/>
              <a:gd name="connsiteX70" fmla="*/ 9728309 w 12192002"/>
              <a:gd name="connsiteY70" fmla="*/ 560617 h 2122526"/>
              <a:gd name="connsiteX71" fmla="*/ 9847792 w 12192002"/>
              <a:gd name="connsiteY71" fmla="*/ 580824 h 2122526"/>
              <a:gd name="connsiteX72" fmla="*/ 9960019 w 12192002"/>
              <a:gd name="connsiteY72" fmla="*/ 587592 h 2122526"/>
              <a:gd name="connsiteX73" fmla="*/ 10039240 w 12192002"/>
              <a:gd name="connsiteY73" fmla="*/ 603107 h 2122526"/>
              <a:gd name="connsiteX74" fmla="*/ 10082169 w 12192002"/>
              <a:gd name="connsiteY74" fmla="*/ 601443 h 2122526"/>
              <a:gd name="connsiteX75" fmla="*/ 10126500 w 12192002"/>
              <a:gd name="connsiteY75" fmla="*/ 603538 h 2122526"/>
              <a:gd name="connsiteX76" fmla="*/ 10261101 w 12192002"/>
              <a:gd name="connsiteY76" fmla="*/ 615053 h 2122526"/>
              <a:gd name="connsiteX77" fmla="*/ 10336855 w 12192002"/>
              <a:gd name="connsiteY77" fmla="*/ 624804 h 2122526"/>
              <a:gd name="connsiteX78" fmla="*/ 10383868 w 12192002"/>
              <a:gd name="connsiteY78" fmla="*/ 625415 h 2122526"/>
              <a:gd name="connsiteX79" fmla="*/ 10445984 w 12192002"/>
              <a:gd name="connsiteY79" fmla="*/ 629262 h 2122526"/>
              <a:gd name="connsiteX80" fmla="*/ 10519280 w 12192002"/>
              <a:gd name="connsiteY80" fmla="*/ 631320 h 2122526"/>
              <a:gd name="connsiteX81" fmla="*/ 10644619 w 12192002"/>
              <a:gd name="connsiteY81" fmla="*/ 651566 h 2122526"/>
              <a:gd name="connsiteX82" fmla="*/ 10857724 w 12192002"/>
              <a:gd name="connsiteY82" fmla="*/ 712684 h 2122526"/>
              <a:gd name="connsiteX83" fmla="*/ 10951063 w 12192002"/>
              <a:gd name="connsiteY83" fmla="*/ 725767 h 2122526"/>
              <a:gd name="connsiteX84" fmla="*/ 11030956 w 12192002"/>
              <a:gd name="connsiteY84" fmla="*/ 721011 h 2122526"/>
              <a:gd name="connsiteX85" fmla="*/ 11085938 w 12192002"/>
              <a:gd name="connsiteY85" fmla="*/ 723892 h 2122526"/>
              <a:gd name="connsiteX86" fmla="*/ 11143411 w 12192002"/>
              <a:gd name="connsiteY86" fmla="*/ 733141 h 2122526"/>
              <a:gd name="connsiteX87" fmla="*/ 11195087 w 12192002"/>
              <a:gd name="connsiteY87" fmla="*/ 732494 h 2122526"/>
              <a:gd name="connsiteX88" fmla="*/ 11273972 w 12192002"/>
              <a:gd name="connsiteY88" fmla="*/ 729660 h 2122526"/>
              <a:gd name="connsiteX89" fmla="*/ 11369715 w 12192002"/>
              <a:gd name="connsiteY89" fmla="*/ 813181 h 2122526"/>
              <a:gd name="connsiteX90" fmla="*/ 11462695 w 12192002"/>
              <a:gd name="connsiteY90" fmla="*/ 874654 h 2122526"/>
              <a:gd name="connsiteX91" fmla="*/ 11564181 w 12192002"/>
              <a:gd name="connsiteY91" fmla="*/ 888450 h 2122526"/>
              <a:gd name="connsiteX92" fmla="*/ 11684760 w 12192002"/>
              <a:gd name="connsiteY92" fmla="*/ 929360 h 2122526"/>
              <a:gd name="connsiteX93" fmla="*/ 11744187 w 12192002"/>
              <a:gd name="connsiteY93" fmla="*/ 984253 h 2122526"/>
              <a:gd name="connsiteX94" fmla="*/ 11834979 w 12192002"/>
              <a:gd name="connsiteY94" fmla="*/ 1013094 h 2122526"/>
              <a:gd name="connsiteX95" fmla="*/ 11933790 w 12192002"/>
              <a:gd name="connsiteY95" fmla="*/ 990933 h 2122526"/>
              <a:gd name="connsiteX96" fmla="*/ 12084140 w 12192002"/>
              <a:gd name="connsiteY96" fmla="*/ 1007396 h 2122526"/>
              <a:gd name="connsiteX97" fmla="*/ 12140863 w 12192002"/>
              <a:gd name="connsiteY97" fmla="*/ 1035036 h 2122526"/>
              <a:gd name="connsiteX98" fmla="*/ 12192002 w 12192002"/>
              <a:gd name="connsiteY98" fmla="*/ 1015838 h 2122526"/>
              <a:gd name="connsiteX99" fmla="*/ 12192002 w 12192002"/>
              <a:gd name="connsiteY99" fmla="*/ 1955549 h 2122526"/>
              <a:gd name="connsiteX100" fmla="*/ 12192000 w 12192002"/>
              <a:gd name="connsiteY100" fmla="*/ 1955549 h 2122526"/>
              <a:gd name="connsiteX101" fmla="*/ 12192000 w 12192002"/>
              <a:gd name="connsiteY101" fmla="*/ 2122526 h 2122526"/>
              <a:gd name="connsiteX102" fmla="*/ 0 w 12192002"/>
              <a:gd name="connsiteY102" fmla="*/ 2122526 h 2122526"/>
              <a:gd name="connsiteX103" fmla="*/ 0 w 12192002"/>
              <a:gd name="connsiteY103" fmla="*/ 1348327 h 2122526"/>
              <a:gd name="connsiteX104" fmla="*/ 2 w 12192002"/>
              <a:gd name="connsiteY104" fmla="*/ 1348327 h 2122526"/>
              <a:gd name="connsiteX105" fmla="*/ 2 w 12192002"/>
              <a:gd name="connsiteY105" fmla="*/ 592017 h 2122526"/>
              <a:gd name="connsiteX106" fmla="*/ 15526 w 12192002"/>
              <a:gd name="connsiteY106" fmla="*/ 586548 h 2122526"/>
              <a:gd name="connsiteX107" fmla="*/ 118381 w 12192002"/>
              <a:gd name="connsiteY107" fmla="*/ 583692 h 2122526"/>
              <a:gd name="connsiteX108" fmla="*/ 292435 w 12192002"/>
              <a:gd name="connsiteY108" fmla="*/ 531887 h 2122526"/>
              <a:gd name="connsiteX109" fmla="*/ 404015 w 12192002"/>
              <a:gd name="connsiteY109" fmla="*/ 511191 h 2122526"/>
              <a:gd name="connsiteX110" fmla="*/ 445099 w 12192002"/>
              <a:gd name="connsiteY110" fmla="*/ 505368 h 2122526"/>
              <a:gd name="connsiteX111" fmla="*/ 571717 w 12192002"/>
              <a:gd name="connsiteY111" fmla="*/ 467338 h 2122526"/>
              <a:gd name="connsiteX112" fmla="*/ 578535 w 12192002"/>
              <a:gd name="connsiteY112" fmla="*/ 467527 h 2122526"/>
              <a:gd name="connsiteX113" fmla="*/ 596792 w 12192002"/>
              <a:gd name="connsiteY113" fmla="*/ 464875 h 2122526"/>
              <a:gd name="connsiteX114" fmla="*/ 708875 w 12192002"/>
              <a:gd name="connsiteY114" fmla="*/ 422017 h 2122526"/>
              <a:gd name="connsiteX115" fmla="*/ 719742 w 12192002"/>
              <a:gd name="connsiteY115" fmla="*/ 416340 h 2122526"/>
              <a:gd name="connsiteX116" fmla="*/ 720047 w 12192002"/>
              <a:gd name="connsiteY116" fmla="*/ 415078 h 2122526"/>
              <a:gd name="connsiteX117" fmla="*/ 763053 w 12192002"/>
              <a:gd name="connsiteY117" fmla="*/ 414307 h 2122526"/>
              <a:gd name="connsiteX118" fmla="*/ 767901 w 12192002"/>
              <a:gd name="connsiteY118" fmla="*/ 412086 h 2122526"/>
              <a:gd name="connsiteX119" fmla="*/ 797041 w 12192002"/>
              <a:gd name="connsiteY119" fmla="*/ 414293 h 2122526"/>
              <a:gd name="connsiteX120" fmla="*/ 811506 w 12192002"/>
              <a:gd name="connsiteY120" fmla="*/ 413988 h 2122526"/>
              <a:gd name="connsiteX121" fmla="*/ 816809 w 12192002"/>
              <a:gd name="connsiteY121" fmla="*/ 416882 h 2122526"/>
              <a:gd name="connsiteX122" fmla="*/ 837540 w 12192002"/>
              <a:gd name="connsiteY122" fmla="*/ 414918 h 2122526"/>
              <a:gd name="connsiteX123" fmla="*/ 858269 w 12192002"/>
              <a:gd name="connsiteY123" fmla="*/ 416131 h 2122526"/>
              <a:gd name="connsiteX124" fmla="*/ 948732 w 12192002"/>
              <a:gd name="connsiteY124" fmla="*/ 404293 h 2122526"/>
              <a:gd name="connsiteX125" fmla="*/ 1149979 w 12192002"/>
              <a:gd name="connsiteY125" fmla="*/ 406698 h 2122526"/>
              <a:gd name="connsiteX126" fmla="*/ 1496110 w 12192002"/>
              <a:gd name="connsiteY126" fmla="*/ 357263 h 2122526"/>
              <a:gd name="connsiteX127" fmla="*/ 1608669 w 12192002"/>
              <a:gd name="connsiteY127" fmla="*/ 331673 h 2122526"/>
              <a:gd name="connsiteX128" fmla="*/ 1675071 w 12192002"/>
              <a:gd name="connsiteY128" fmla="*/ 324776 h 2122526"/>
              <a:gd name="connsiteX129" fmla="*/ 1738204 w 12192002"/>
              <a:gd name="connsiteY129" fmla="*/ 308427 h 2122526"/>
              <a:gd name="connsiteX130" fmla="*/ 1786655 w 12192002"/>
              <a:gd name="connsiteY130" fmla="*/ 303376 h 2122526"/>
              <a:gd name="connsiteX131" fmla="*/ 1873080 w 12192002"/>
              <a:gd name="connsiteY131" fmla="*/ 330998 h 2122526"/>
              <a:gd name="connsiteX132" fmla="*/ 1921650 w 12192002"/>
              <a:gd name="connsiteY132" fmla="*/ 332593 h 2122526"/>
              <a:gd name="connsiteX133" fmla="*/ 1928172 w 12192002"/>
              <a:gd name="connsiteY133" fmla="*/ 327762 h 2122526"/>
              <a:gd name="connsiteX134" fmla="*/ 1997356 w 12192002"/>
              <a:gd name="connsiteY134" fmla="*/ 349707 h 2122526"/>
              <a:gd name="connsiteX135" fmla="*/ 2094665 w 12192002"/>
              <a:gd name="connsiteY135" fmla="*/ 341687 h 2122526"/>
              <a:gd name="connsiteX136" fmla="*/ 2208578 w 12192002"/>
              <a:gd name="connsiteY136" fmla="*/ 324976 h 2122526"/>
              <a:gd name="connsiteX137" fmla="*/ 2315112 w 12192002"/>
              <a:gd name="connsiteY137" fmla="*/ 319743 h 2122526"/>
              <a:gd name="connsiteX138" fmla="*/ 2443255 w 12192002"/>
              <a:gd name="connsiteY138" fmla="*/ 328210 h 2122526"/>
              <a:gd name="connsiteX139" fmla="*/ 2587906 w 12192002"/>
              <a:gd name="connsiteY139" fmla="*/ 322233 h 2122526"/>
              <a:gd name="connsiteX140" fmla="*/ 2646527 w 12192002"/>
              <a:gd name="connsiteY140" fmla="*/ 315870 h 2122526"/>
              <a:gd name="connsiteX141" fmla="*/ 2781569 w 12192002"/>
              <a:gd name="connsiteY141" fmla="*/ 326406 h 2122526"/>
              <a:gd name="connsiteX142" fmla="*/ 3030291 w 12192002"/>
              <a:gd name="connsiteY142" fmla="*/ 348227 h 2122526"/>
              <a:gd name="connsiteX143" fmla="*/ 3142556 w 12192002"/>
              <a:gd name="connsiteY143" fmla="*/ 350870 h 2122526"/>
              <a:gd name="connsiteX144" fmla="*/ 3262356 w 12192002"/>
              <a:gd name="connsiteY144" fmla="*/ 358645 h 2122526"/>
              <a:gd name="connsiteX145" fmla="*/ 3341698 w 12192002"/>
              <a:gd name="connsiteY145" fmla="*/ 364522 h 2122526"/>
              <a:gd name="connsiteX146" fmla="*/ 3344026 w 12192002"/>
              <a:gd name="connsiteY146" fmla="*/ 363547 h 2122526"/>
              <a:gd name="connsiteX147" fmla="*/ 3363888 w 12192002"/>
              <a:gd name="connsiteY147" fmla="*/ 365229 h 2122526"/>
              <a:gd name="connsiteX148" fmla="*/ 3400728 w 12192002"/>
              <a:gd name="connsiteY148" fmla="*/ 382181 h 2122526"/>
              <a:gd name="connsiteX149" fmla="*/ 3473223 w 12192002"/>
              <a:gd name="connsiteY149" fmla="*/ 370133 h 2122526"/>
              <a:gd name="connsiteX150" fmla="*/ 3536135 w 12192002"/>
              <a:gd name="connsiteY150" fmla="*/ 366472 h 2122526"/>
              <a:gd name="connsiteX151" fmla="*/ 3585978 w 12192002"/>
              <a:gd name="connsiteY151" fmla="*/ 356773 h 2122526"/>
              <a:gd name="connsiteX152" fmla="*/ 3594501 w 12192002"/>
              <a:gd name="connsiteY152" fmla="*/ 357463 h 2122526"/>
              <a:gd name="connsiteX153" fmla="*/ 3594736 w 12192002"/>
              <a:gd name="connsiteY153" fmla="*/ 357194 h 2122526"/>
              <a:gd name="connsiteX154" fmla="*/ 3603855 w 12192002"/>
              <a:gd name="connsiteY154" fmla="*/ 357358 h 2122526"/>
              <a:gd name="connsiteX155" fmla="*/ 3610035 w 12192002"/>
              <a:gd name="connsiteY155" fmla="*/ 358720 h 2122526"/>
              <a:gd name="connsiteX156" fmla="*/ 3682513 w 12192002"/>
              <a:gd name="connsiteY156" fmla="*/ 326449 h 2122526"/>
              <a:gd name="connsiteX157" fmla="*/ 3789760 w 12192002"/>
              <a:gd name="connsiteY157" fmla="*/ 302526 h 2122526"/>
              <a:gd name="connsiteX158" fmla="*/ 3897275 w 12192002"/>
              <a:gd name="connsiteY158" fmla="*/ 282288 h 2122526"/>
              <a:gd name="connsiteX159" fmla="*/ 3936846 w 12192002"/>
              <a:gd name="connsiteY159" fmla="*/ 276633 h 2122526"/>
              <a:gd name="connsiteX160" fmla="*/ 4004538 w 12192002"/>
              <a:gd name="connsiteY160" fmla="*/ 259176 h 2122526"/>
              <a:gd name="connsiteX161" fmla="*/ 4033778 w 12192002"/>
              <a:gd name="connsiteY161" fmla="*/ 246608 h 2122526"/>
              <a:gd name="connsiteX162" fmla="*/ 4035363 w 12192002"/>
              <a:gd name="connsiteY162" fmla="*/ 246843 h 2122526"/>
              <a:gd name="connsiteX163" fmla="*/ 4036996 w 12192002"/>
              <a:gd name="connsiteY163" fmla="*/ 243176 h 2122526"/>
              <a:gd name="connsiteX164" fmla="*/ 4042364 w 12192002"/>
              <a:gd name="connsiteY164" fmla="*/ 240742 h 2122526"/>
              <a:gd name="connsiteX165" fmla="*/ 4058954 w 12192002"/>
              <a:gd name="connsiteY165" fmla="*/ 239121 h 2122526"/>
              <a:gd name="connsiteX166" fmla="*/ 4065510 w 12192002"/>
              <a:gd name="connsiteY166" fmla="*/ 239339 h 2122526"/>
              <a:gd name="connsiteX167" fmla="*/ 4074427 w 12192002"/>
              <a:gd name="connsiteY167" fmla="*/ 237895 h 2122526"/>
              <a:gd name="connsiteX168" fmla="*/ 4074546 w 12192002"/>
              <a:gd name="connsiteY168" fmla="*/ 237596 h 2122526"/>
              <a:gd name="connsiteX169" fmla="*/ 4083097 w 12192002"/>
              <a:gd name="connsiteY169" fmla="*/ 236761 h 2122526"/>
              <a:gd name="connsiteX170" fmla="*/ 4170574 w 12192002"/>
              <a:gd name="connsiteY170" fmla="*/ 202276 h 2122526"/>
              <a:gd name="connsiteX171" fmla="*/ 4191248 w 12192002"/>
              <a:gd name="connsiteY171" fmla="*/ 194363 h 2122526"/>
              <a:gd name="connsiteX172" fmla="*/ 4201744 w 12192002"/>
              <a:gd name="connsiteY172" fmla="*/ 188729 h 2122526"/>
              <a:gd name="connsiteX173" fmla="*/ 4202048 w 12192002"/>
              <a:gd name="connsiteY173" fmla="*/ 187470 h 2122526"/>
              <a:gd name="connsiteX174" fmla="*/ 4248116 w 12192002"/>
              <a:gd name="connsiteY174" fmla="*/ 184675 h 2122526"/>
              <a:gd name="connsiteX175" fmla="*/ 4276141 w 12192002"/>
              <a:gd name="connsiteY175" fmla="*/ 186999 h 2122526"/>
              <a:gd name="connsiteX176" fmla="*/ 4290062 w 12192002"/>
              <a:gd name="connsiteY176" fmla="*/ 186753 h 2122526"/>
              <a:gd name="connsiteX177" fmla="*/ 4295143 w 12192002"/>
              <a:gd name="connsiteY177" fmla="*/ 189670 h 2122526"/>
              <a:gd name="connsiteX178" fmla="*/ 4315108 w 12192002"/>
              <a:gd name="connsiteY178" fmla="*/ 187791 h 2122526"/>
              <a:gd name="connsiteX179" fmla="*/ 4316965 w 12192002"/>
              <a:gd name="connsiteY179" fmla="*/ 186450 h 2122526"/>
              <a:gd name="connsiteX180" fmla="*/ 4335046 w 12192002"/>
              <a:gd name="connsiteY180" fmla="*/ 189089 h 2122526"/>
              <a:gd name="connsiteX181" fmla="*/ 4372883 w 12192002"/>
              <a:gd name="connsiteY181" fmla="*/ 199670 h 2122526"/>
              <a:gd name="connsiteX182" fmla="*/ 4515813 w 12192002"/>
              <a:gd name="connsiteY182" fmla="*/ 181068 h 2122526"/>
              <a:gd name="connsiteX183" fmla="*/ 4715526 w 12192002"/>
              <a:gd name="connsiteY183" fmla="*/ 171166 h 2122526"/>
              <a:gd name="connsiteX184" fmla="*/ 4762447 w 12192002"/>
              <a:gd name="connsiteY184" fmla="*/ 162678 h 2122526"/>
              <a:gd name="connsiteX185" fmla="*/ 4840439 w 12192002"/>
              <a:gd name="connsiteY185" fmla="*/ 134910 h 2122526"/>
              <a:gd name="connsiteX186" fmla="*/ 5011513 w 12192002"/>
              <a:gd name="connsiteY186" fmla="*/ 110893 h 2122526"/>
              <a:gd name="connsiteX187" fmla="*/ 5065790 w 12192002"/>
              <a:gd name="connsiteY187" fmla="*/ 94512 h 2122526"/>
              <a:gd name="connsiteX188" fmla="*/ 5121659 w 12192002"/>
              <a:gd name="connsiteY188" fmla="*/ 101083 h 2122526"/>
              <a:gd name="connsiteX189" fmla="*/ 5139595 w 12192002"/>
              <a:gd name="connsiteY189" fmla="*/ 90230 h 2122526"/>
              <a:gd name="connsiteX190" fmla="*/ 5142598 w 12192002"/>
              <a:gd name="connsiteY190" fmla="*/ 88129 h 2122526"/>
              <a:gd name="connsiteX191" fmla="*/ 5156554 w 12192002"/>
              <a:gd name="connsiteY191" fmla="*/ 84729 h 2122526"/>
              <a:gd name="connsiteX192" fmla="*/ 5174660 w 12192002"/>
              <a:gd name="connsiteY192" fmla="*/ 77506 h 2122526"/>
              <a:gd name="connsiteX193" fmla="*/ 5222961 w 12192002"/>
              <a:gd name="connsiteY193" fmla="*/ 74516 h 2122526"/>
              <a:gd name="connsiteX194" fmla="*/ 5261763 w 12192002"/>
              <a:gd name="connsiteY194" fmla="*/ 63392 h 2122526"/>
              <a:gd name="connsiteX195" fmla="*/ 5381667 w 12192002"/>
              <a:gd name="connsiteY195" fmla="*/ 42975 h 2122526"/>
              <a:gd name="connsiteX196" fmla="*/ 5432760 w 12192002"/>
              <a:gd name="connsiteY196" fmla="*/ 25273 h 2122526"/>
              <a:gd name="connsiteX197" fmla="*/ 5470905 w 12192002"/>
              <a:gd name="connsiteY197" fmla="*/ 14020 h 2122526"/>
              <a:gd name="connsiteX198" fmla="*/ 5626960 w 12192002"/>
              <a:gd name="connsiteY198" fmla="*/ 0 h 2122526"/>
              <a:gd name="connsiteX0" fmla="*/ 5626960 w 12192002"/>
              <a:gd name="connsiteY0" fmla="*/ 0 h 2122526"/>
              <a:gd name="connsiteX1" fmla="*/ 5758918 w 12192002"/>
              <a:gd name="connsiteY1" fmla="*/ 1023 h 2122526"/>
              <a:gd name="connsiteX2" fmla="*/ 5957375 w 12192002"/>
              <a:gd name="connsiteY2" fmla="*/ 16715 h 2122526"/>
              <a:gd name="connsiteX3" fmla="*/ 6010090 w 12192002"/>
              <a:gd name="connsiteY3" fmla="*/ 20359 h 2122526"/>
              <a:gd name="connsiteX4" fmla="*/ 6041282 w 12192002"/>
              <a:gd name="connsiteY4" fmla="*/ 15266 h 2122526"/>
              <a:gd name="connsiteX5" fmla="*/ 6048637 w 12192002"/>
              <a:gd name="connsiteY5" fmla="*/ 6917 h 2122526"/>
              <a:gd name="connsiteX6" fmla="*/ 6068529 w 12192002"/>
              <a:gd name="connsiteY6" fmla="*/ 7600 h 2122526"/>
              <a:gd name="connsiteX7" fmla="*/ 6073847 w 12192002"/>
              <a:gd name="connsiteY7" fmla="*/ 6063 h 2122526"/>
              <a:gd name="connsiteX8" fmla="*/ 6168673 w 12192002"/>
              <a:gd name="connsiteY8" fmla="*/ 26525 h 2122526"/>
              <a:gd name="connsiteX9" fmla="*/ 6317559 w 12192002"/>
              <a:gd name="connsiteY9" fmla="*/ 28612 h 2122526"/>
              <a:gd name="connsiteX10" fmla="*/ 6549454 w 12192002"/>
              <a:gd name="connsiteY10" fmla="*/ 75412 h 2122526"/>
              <a:gd name="connsiteX11" fmla="*/ 6708221 w 12192002"/>
              <a:gd name="connsiteY11" fmla="*/ 104188 h 2122526"/>
              <a:gd name="connsiteX12" fmla="*/ 6904145 w 12192002"/>
              <a:gd name="connsiteY12" fmla="*/ 132143 h 2122526"/>
              <a:gd name="connsiteX13" fmla="*/ 7018495 w 12192002"/>
              <a:gd name="connsiteY13" fmla="*/ 161649 h 2122526"/>
              <a:gd name="connsiteX14" fmla="*/ 7096987 w 12192002"/>
              <a:gd name="connsiteY14" fmla="*/ 161275 h 2122526"/>
              <a:gd name="connsiteX15" fmla="*/ 7170807 w 12192002"/>
              <a:gd name="connsiteY15" fmla="*/ 173503 h 2122526"/>
              <a:gd name="connsiteX16" fmla="*/ 7197003 w 12192002"/>
              <a:gd name="connsiteY16" fmla="*/ 178151 h 2122526"/>
              <a:gd name="connsiteX17" fmla="*/ 7201101 w 12192002"/>
              <a:gd name="connsiteY17" fmla="*/ 183509 h 2122526"/>
              <a:gd name="connsiteX18" fmla="*/ 7218559 w 12192002"/>
              <a:gd name="connsiteY18" fmla="*/ 188059 h 2122526"/>
              <a:gd name="connsiteX19" fmla="*/ 7310852 w 12192002"/>
              <a:gd name="connsiteY19" fmla="*/ 213308 h 2122526"/>
              <a:gd name="connsiteX20" fmla="*/ 7312179 w 12192002"/>
              <a:gd name="connsiteY20" fmla="*/ 211866 h 2122526"/>
              <a:gd name="connsiteX21" fmla="*/ 7405390 w 12192002"/>
              <a:gd name="connsiteY21" fmla="*/ 202271 h 2122526"/>
              <a:gd name="connsiteX22" fmla="*/ 7495794 w 12192002"/>
              <a:gd name="connsiteY22" fmla="*/ 194166 h 2122526"/>
              <a:gd name="connsiteX23" fmla="*/ 7507039 w 12192002"/>
              <a:gd name="connsiteY23" fmla="*/ 196118 h 2122526"/>
              <a:gd name="connsiteX24" fmla="*/ 7507411 w 12192002"/>
              <a:gd name="connsiteY24" fmla="*/ 195791 h 2122526"/>
              <a:gd name="connsiteX25" fmla="*/ 7519570 w 12192002"/>
              <a:gd name="connsiteY25" fmla="*/ 197126 h 2122526"/>
              <a:gd name="connsiteX26" fmla="*/ 7527542 w 12192002"/>
              <a:gd name="connsiteY26" fmla="*/ 199679 h 2122526"/>
              <a:gd name="connsiteX27" fmla="*/ 7614346 w 12192002"/>
              <a:gd name="connsiteY27" fmla="*/ 205507 h 2122526"/>
              <a:gd name="connsiteX28" fmla="*/ 7718744 w 12192002"/>
              <a:gd name="connsiteY28" fmla="*/ 202036 h 2122526"/>
              <a:gd name="connsiteX29" fmla="*/ 7905407 w 12192002"/>
              <a:gd name="connsiteY29" fmla="*/ 227751 h 2122526"/>
              <a:gd name="connsiteX30" fmla="*/ 8090271 w 12192002"/>
              <a:gd name="connsiteY30" fmla="*/ 269724 h 2122526"/>
              <a:gd name="connsiteX31" fmla="*/ 8245834 w 12192002"/>
              <a:gd name="connsiteY31" fmla="*/ 315885 h 2122526"/>
              <a:gd name="connsiteX32" fmla="*/ 8252033 w 12192002"/>
              <a:gd name="connsiteY32" fmla="*/ 328877 h 2122526"/>
              <a:gd name="connsiteX33" fmla="*/ 8263376 w 12192002"/>
              <a:gd name="connsiteY33" fmla="*/ 338720 h 2122526"/>
              <a:gd name="connsiteX34" fmla="*/ 8266075 w 12192002"/>
              <a:gd name="connsiteY34" fmla="*/ 338490 h 2122526"/>
              <a:gd name="connsiteX35" fmla="*/ 8283149 w 12192002"/>
              <a:gd name="connsiteY35" fmla="*/ 345665 h 2122526"/>
              <a:gd name="connsiteX36" fmla="*/ 8284276 w 12192002"/>
              <a:gd name="connsiteY36" fmla="*/ 350108 h 2122526"/>
              <a:gd name="connsiteX37" fmla="*/ 8295173 w 12192002"/>
              <a:gd name="connsiteY37" fmla="*/ 355931 h 2122526"/>
              <a:gd name="connsiteX38" fmla="*/ 8314432 w 12192002"/>
              <a:gd name="connsiteY38" fmla="*/ 369826 h 2122526"/>
              <a:gd name="connsiteX39" fmla="*/ 8320104 w 12192002"/>
              <a:gd name="connsiteY39" fmla="*/ 370152 h 2122526"/>
              <a:gd name="connsiteX40" fmla="*/ 8352372 w 12192002"/>
              <a:gd name="connsiteY40" fmla="*/ 387570 h 2122526"/>
              <a:gd name="connsiteX41" fmla="*/ 8353799 w 12192002"/>
              <a:gd name="connsiteY41" fmla="*/ 386730 h 2122526"/>
              <a:gd name="connsiteX42" fmla="*/ 8367182 w 12192002"/>
              <a:gd name="connsiteY42" fmla="*/ 386924 h 2122526"/>
              <a:gd name="connsiteX43" fmla="*/ 8490249 w 12192002"/>
              <a:gd name="connsiteY43" fmla="*/ 400966 h 2122526"/>
              <a:gd name="connsiteX44" fmla="*/ 8497594 w 12192002"/>
              <a:gd name="connsiteY44" fmla="*/ 404016 h 2122526"/>
              <a:gd name="connsiteX45" fmla="*/ 8497968 w 12192002"/>
              <a:gd name="connsiteY45" fmla="*/ 403837 h 2122526"/>
              <a:gd name="connsiteX46" fmla="*/ 8506167 w 12192002"/>
              <a:gd name="connsiteY46" fmla="*/ 406575 h 2122526"/>
              <a:gd name="connsiteX47" fmla="*/ 8510983 w 12192002"/>
              <a:gd name="connsiteY47" fmla="*/ 409576 h 2122526"/>
              <a:gd name="connsiteX48" fmla="*/ 8525230 w 12192002"/>
              <a:gd name="connsiteY48" fmla="*/ 415491 h 2122526"/>
              <a:gd name="connsiteX49" fmla="*/ 8596071 w 12192002"/>
              <a:gd name="connsiteY49" fmla="*/ 400649 h 2122526"/>
              <a:gd name="connsiteX50" fmla="*/ 8707847 w 12192002"/>
              <a:gd name="connsiteY50" fmla="*/ 409221 h 2122526"/>
              <a:gd name="connsiteX51" fmla="*/ 8752444 w 12192002"/>
              <a:gd name="connsiteY51" fmla="*/ 411322 h 2122526"/>
              <a:gd name="connsiteX52" fmla="*/ 8928988 w 12192002"/>
              <a:gd name="connsiteY52" fmla="*/ 430554 h 2122526"/>
              <a:gd name="connsiteX53" fmla="*/ 8963048 w 12192002"/>
              <a:gd name="connsiteY53" fmla="*/ 427366 h 2122526"/>
              <a:gd name="connsiteX54" fmla="*/ 8968011 w 12192002"/>
              <a:gd name="connsiteY54" fmla="*/ 425141 h 2122526"/>
              <a:gd name="connsiteX55" fmla="*/ 8974337 w 12192002"/>
              <a:gd name="connsiteY55" fmla="*/ 424441 h 2122526"/>
              <a:gd name="connsiteX56" fmla="*/ 8990394 w 12192002"/>
              <a:gd name="connsiteY56" fmla="*/ 427667 h 2122526"/>
              <a:gd name="connsiteX57" fmla="*/ 8996232 w 12192002"/>
              <a:gd name="connsiteY57" fmla="*/ 429728 h 2122526"/>
              <a:gd name="connsiteX58" fmla="*/ 9005201 w 12192002"/>
              <a:gd name="connsiteY58" fmla="*/ 430939 h 2122526"/>
              <a:gd name="connsiteX59" fmla="*/ 9005486 w 12192002"/>
              <a:gd name="connsiteY59" fmla="*/ 430699 h 2122526"/>
              <a:gd name="connsiteX60" fmla="*/ 9053453 w 12192002"/>
              <a:gd name="connsiteY60" fmla="*/ 433984 h 2122526"/>
              <a:gd name="connsiteX61" fmla="*/ 9113812 w 12192002"/>
              <a:gd name="connsiteY61" fmla="*/ 425670 h 2122526"/>
              <a:gd name="connsiteX62" fmla="*/ 9137318 w 12192002"/>
              <a:gd name="connsiteY62" fmla="*/ 424304 h 2122526"/>
              <a:gd name="connsiteX63" fmla="*/ 9150210 w 12192002"/>
              <a:gd name="connsiteY63" fmla="*/ 422135 h 2122526"/>
              <a:gd name="connsiteX64" fmla="*/ 9151232 w 12192002"/>
              <a:gd name="connsiteY64" fmla="*/ 421070 h 2122526"/>
              <a:gd name="connsiteX65" fmla="*/ 9189246 w 12192002"/>
              <a:gd name="connsiteY65" fmla="*/ 432272 h 2122526"/>
              <a:gd name="connsiteX66" fmla="*/ 9194810 w 12192002"/>
              <a:gd name="connsiteY66" fmla="*/ 441511 h 2122526"/>
              <a:gd name="connsiteX67" fmla="*/ 9231370 w 12192002"/>
              <a:gd name="connsiteY67" fmla="*/ 451590 h 2122526"/>
              <a:gd name="connsiteX68" fmla="*/ 9343052 w 12192002"/>
              <a:gd name="connsiteY68" fmla="*/ 503495 h 2122526"/>
              <a:gd name="connsiteX69" fmla="*/ 9584507 w 12192002"/>
              <a:gd name="connsiteY69" fmla="*/ 549197 h 2122526"/>
              <a:gd name="connsiteX70" fmla="*/ 9728309 w 12192002"/>
              <a:gd name="connsiteY70" fmla="*/ 560617 h 2122526"/>
              <a:gd name="connsiteX71" fmla="*/ 9847792 w 12192002"/>
              <a:gd name="connsiteY71" fmla="*/ 580824 h 2122526"/>
              <a:gd name="connsiteX72" fmla="*/ 9960019 w 12192002"/>
              <a:gd name="connsiteY72" fmla="*/ 587592 h 2122526"/>
              <a:gd name="connsiteX73" fmla="*/ 10039240 w 12192002"/>
              <a:gd name="connsiteY73" fmla="*/ 603107 h 2122526"/>
              <a:gd name="connsiteX74" fmla="*/ 10082169 w 12192002"/>
              <a:gd name="connsiteY74" fmla="*/ 601443 h 2122526"/>
              <a:gd name="connsiteX75" fmla="*/ 10126500 w 12192002"/>
              <a:gd name="connsiteY75" fmla="*/ 603538 h 2122526"/>
              <a:gd name="connsiteX76" fmla="*/ 10261101 w 12192002"/>
              <a:gd name="connsiteY76" fmla="*/ 615053 h 2122526"/>
              <a:gd name="connsiteX77" fmla="*/ 10336855 w 12192002"/>
              <a:gd name="connsiteY77" fmla="*/ 624804 h 2122526"/>
              <a:gd name="connsiteX78" fmla="*/ 10383868 w 12192002"/>
              <a:gd name="connsiteY78" fmla="*/ 625415 h 2122526"/>
              <a:gd name="connsiteX79" fmla="*/ 10445984 w 12192002"/>
              <a:gd name="connsiteY79" fmla="*/ 629262 h 2122526"/>
              <a:gd name="connsiteX80" fmla="*/ 10519280 w 12192002"/>
              <a:gd name="connsiteY80" fmla="*/ 631320 h 2122526"/>
              <a:gd name="connsiteX81" fmla="*/ 10644619 w 12192002"/>
              <a:gd name="connsiteY81" fmla="*/ 651566 h 2122526"/>
              <a:gd name="connsiteX82" fmla="*/ 10857724 w 12192002"/>
              <a:gd name="connsiteY82" fmla="*/ 712684 h 2122526"/>
              <a:gd name="connsiteX83" fmla="*/ 10951063 w 12192002"/>
              <a:gd name="connsiteY83" fmla="*/ 725767 h 2122526"/>
              <a:gd name="connsiteX84" fmla="*/ 11030956 w 12192002"/>
              <a:gd name="connsiteY84" fmla="*/ 721011 h 2122526"/>
              <a:gd name="connsiteX85" fmla="*/ 11085938 w 12192002"/>
              <a:gd name="connsiteY85" fmla="*/ 723892 h 2122526"/>
              <a:gd name="connsiteX86" fmla="*/ 11143411 w 12192002"/>
              <a:gd name="connsiteY86" fmla="*/ 733141 h 2122526"/>
              <a:gd name="connsiteX87" fmla="*/ 11195087 w 12192002"/>
              <a:gd name="connsiteY87" fmla="*/ 732494 h 2122526"/>
              <a:gd name="connsiteX88" fmla="*/ 11273972 w 12192002"/>
              <a:gd name="connsiteY88" fmla="*/ 729660 h 2122526"/>
              <a:gd name="connsiteX89" fmla="*/ 11369715 w 12192002"/>
              <a:gd name="connsiteY89" fmla="*/ 813181 h 2122526"/>
              <a:gd name="connsiteX90" fmla="*/ 11462695 w 12192002"/>
              <a:gd name="connsiteY90" fmla="*/ 874654 h 2122526"/>
              <a:gd name="connsiteX91" fmla="*/ 11564181 w 12192002"/>
              <a:gd name="connsiteY91" fmla="*/ 888450 h 2122526"/>
              <a:gd name="connsiteX92" fmla="*/ 11684760 w 12192002"/>
              <a:gd name="connsiteY92" fmla="*/ 929360 h 2122526"/>
              <a:gd name="connsiteX93" fmla="*/ 11744187 w 12192002"/>
              <a:gd name="connsiteY93" fmla="*/ 984253 h 2122526"/>
              <a:gd name="connsiteX94" fmla="*/ 11834979 w 12192002"/>
              <a:gd name="connsiteY94" fmla="*/ 1013094 h 2122526"/>
              <a:gd name="connsiteX95" fmla="*/ 11933790 w 12192002"/>
              <a:gd name="connsiteY95" fmla="*/ 990933 h 2122526"/>
              <a:gd name="connsiteX96" fmla="*/ 12084140 w 12192002"/>
              <a:gd name="connsiteY96" fmla="*/ 1007396 h 2122526"/>
              <a:gd name="connsiteX97" fmla="*/ 12140863 w 12192002"/>
              <a:gd name="connsiteY97" fmla="*/ 1035036 h 2122526"/>
              <a:gd name="connsiteX98" fmla="*/ 12192002 w 12192002"/>
              <a:gd name="connsiteY98" fmla="*/ 1015838 h 2122526"/>
              <a:gd name="connsiteX99" fmla="*/ 12192002 w 12192002"/>
              <a:gd name="connsiteY99" fmla="*/ 1955549 h 2122526"/>
              <a:gd name="connsiteX100" fmla="*/ 12192000 w 12192002"/>
              <a:gd name="connsiteY100" fmla="*/ 1955549 h 2122526"/>
              <a:gd name="connsiteX101" fmla="*/ 12192000 w 12192002"/>
              <a:gd name="connsiteY101" fmla="*/ 2122526 h 2122526"/>
              <a:gd name="connsiteX102" fmla="*/ 0 w 12192002"/>
              <a:gd name="connsiteY102" fmla="*/ 2122526 h 2122526"/>
              <a:gd name="connsiteX103" fmla="*/ 0 w 12192002"/>
              <a:gd name="connsiteY103" fmla="*/ 1348327 h 2122526"/>
              <a:gd name="connsiteX104" fmla="*/ 2 w 12192002"/>
              <a:gd name="connsiteY104" fmla="*/ 1348327 h 2122526"/>
              <a:gd name="connsiteX105" fmla="*/ 2 w 12192002"/>
              <a:gd name="connsiteY105" fmla="*/ 592017 h 2122526"/>
              <a:gd name="connsiteX106" fmla="*/ 15526 w 12192002"/>
              <a:gd name="connsiteY106" fmla="*/ 586548 h 2122526"/>
              <a:gd name="connsiteX107" fmla="*/ 118381 w 12192002"/>
              <a:gd name="connsiteY107" fmla="*/ 583692 h 2122526"/>
              <a:gd name="connsiteX108" fmla="*/ 292435 w 12192002"/>
              <a:gd name="connsiteY108" fmla="*/ 531887 h 2122526"/>
              <a:gd name="connsiteX109" fmla="*/ 404015 w 12192002"/>
              <a:gd name="connsiteY109" fmla="*/ 511191 h 2122526"/>
              <a:gd name="connsiteX110" fmla="*/ 445099 w 12192002"/>
              <a:gd name="connsiteY110" fmla="*/ 505368 h 2122526"/>
              <a:gd name="connsiteX111" fmla="*/ 571717 w 12192002"/>
              <a:gd name="connsiteY111" fmla="*/ 467338 h 2122526"/>
              <a:gd name="connsiteX112" fmla="*/ 578535 w 12192002"/>
              <a:gd name="connsiteY112" fmla="*/ 467527 h 2122526"/>
              <a:gd name="connsiteX113" fmla="*/ 596792 w 12192002"/>
              <a:gd name="connsiteY113" fmla="*/ 464875 h 2122526"/>
              <a:gd name="connsiteX114" fmla="*/ 708875 w 12192002"/>
              <a:gd name="connsiteY114" fmla="*/ 422017 h 2122526"/>
              <a:gd name="connsiteX115" fmla="*/ 719742 w 12192002"/>
              <a:gd name="connsiteY115" fmla="*/ 416340 h 2122526"/>
              <a:gd name="connsiteX116" fmla="*/ 720047 w 12192002"/>
              <a:gd name="connsiteY116" fmla="*/ 415078 h 2122526"/>
              <a:gd name="connsiteX117" fmla="*/ 763053 w 12192002"/>
              <a:gd name="connsiteY117" fmla="*/ 414307 h 2122526"/>
              <a:gd name="connsiteX118" fmla="*/ 767901 w 12192002"/>
              <a:gd name="connsiteY118" fmla="*/ 412086 h 2122526"/>
              <a:gd name="connsiteX119" fmla="*/ 797041 w 12192002"/>
              <a:gd name="connsiteY119" fmla="*/ 414293 h 2122526"/>
              <a:gd name="connsiteX120" fmla="*/ 811506 w 12192002"/>
              <a:gd name="connsiteY120" fmla="*/ 413988 h 2122526"/>
              <a:gd name="connsiteX121" fmla="*/ 816809 w 12192002"/>
              <a:gd name="connsiteY121" fmla="*/ 416882 h 2122526"/>
              <a:gd name="connsiteX122" fmla="*/ 837540 w 12192002"/>
              <a:gd name="connsiteY122" fmla="*/ 414918 h 2122526"/>
              <a:gd name="connsiteX123" fmla="*/ 858269 w 12192002"/>
              <a:gd name="connsiteY123" fmla="*/ 416131 h 2122526"/>
              <a:gd name="connsiteX124" fmla="*/ 948732 w 12192002"/>
              <a:gd name="connsiteY124" fmla="*/ 404293 h 2122526"/>
              <a:gd name="connsiteX125" fmla="*/ 1149979 w 12192002"/>
              <a:gd name="connsiteY125" fmla="*/ 406698 h 2122526"/>
              <a:gd name="connsiteX126" fmla="*/ 1496110 w 12192002"/>
              <a:gd name="connsiteY126" fmla="*/ 357263 h 2122526"/>
              <a:gd name="connsiteX127" fmla="*/ 1608669 w 12192002"/>
              <a:gd name="connsiteY127" fmla="*/ 331673 h 2122526"/>
              <a:gd name="connsiteX128" fmla="*/ 1675071 w 12192002"/>
              <a:gd name="connsiteY128" fmla="*/ 324776 h 2122526"/>
              <a:gd name="connsiteX129" fmla="*/ 1738204 w 12192002"/>
              <a:gd name="connsiteY129" fmla="*/ 308427 h 2122526"/>
              <a:gd name="connsiteX130" fmla="*/ 1786655 w 12192002"/>
              <a:gd name="connsiteY130" fmla="*/ 303376 h 2122526"/>
              <a:gd name="connsiteX131" fmla="*/ 1873080 w 12192002"/>
              <a:gd name="connsiteY131" fmla="*/ 330998 h 2122526"/>
              <a:gd name="connsiteX132" fmla="*/ 1921650 w 12192002"/>
              <a:gd name="connsiteY132" fmla="*/ 332593 h 2122526"/>
              <a:gd name="connsiteX133" fmla="*/ 1928172 w 12192002"/>
              <a:gd name="connsiteY133" fmla="*/ 327762 h 2122526"/>
              <a:gd name="connsiteX134" fmla="*/ 1997356 w 12192002"/>
              <a:gd name="connsiteY134" fmla="*/ 349707 h 2122526"/>
              <a:gd name="connsiteX135" fmla="*/ 2094665 w 12192002"/>
              <a:gd name="connsiteY135" fmla="*/ 341687 h 2122526"/>
              <a:gd name="connsiteX136" fmla="*/ 2208578 w 12192002"/>
              <a:gd name="connsiteY136" fmla="*/ 324976 h 2122526"/>
              <a:gd name="connsiteX137" fmla="*/ 2315112 w 12192002"/>
              <a:gd name="connsiteY137" fmla="*/ 319743 h 2122526"/>
              <a:gd name="connsiteX138" fmla="*/ 2443255 w 12192002"/>
              <a:gd name="connsiteY138" fmla="*/ 328210 h 2122526"/>
              <a:gd name="connsiteX139" fmla="*/ 2587906 w 12192002"/>
              <a:gd name="connsiteY139" fmla="*/ 322233 h 2122526"/>
              <a:gd name="connsiteX140" fmla="*/ 2646527 w 12192002"/>
              <a:gd name="connsiteY140" fmla="*/ 315870 h 2122526"/>
              <a:gd name="connsiteX141" fmla="*/ 2781569 w 12192002"/>
              <a:gd name="connsiteY141" fmla="*/ 326406 h 2122526"/>
              <a:gd name="connsiteX142" fmla="*/ 3030291 w 12192002"/>
              <a:gd name="connsiteY142" fmla="*/ 348227 h 2122526"/>
              <a:gd name="connsiteX143" fmla="*/ 3142556 w 12192002"/>
              <a:gd name="connsiteY143" fmla="*/ 350870 h 2122526"/>
              <a:gd name="connsiteX144" fmla="*/ 3262356 w 12192002"/>
              <a:gd name="connsiteY144" fmla="*/ 358645 h 2122526"/>
              <a:gd name="connsiteX145" fmla="*/ 3341698 w 12192002"/>
              <a:gd name="connsiteY145" fmla="*/ 364522 h 2122526"/>
              <a:gd name="connsiteX146" fmla="*/ 3344026 w 12192002"/>
              <a:gd name="connsiteY146" fmla="*/ 363547 h 2122526"/>
              <a:gd name="connsiteX147" fmla="*/ 3363888 w 12192002"/>
              <a:gd name="connsiteY147" fmla="*/ 365229 h 2122526"/>
              <a:gd name="connsiteX148" fmla="*/ 3400728 w 12192002"/>
              <a:gd name="connsiteY148" fmla="*/ 382181 h 2122526"/>
              <a:gd name="connsiteX149" fmla="*/ 3473223 w 12192002"/>
              <a:gd name="connsiteY149" fmla="*/ 370133 h 2122526"/>
              <a:gd name="connsiteX150" fmla="*/ 3536135 w 12192002"/>
              <a:gd name="connsiteY150" fmla="*/ 366472 h 2122526"/>
              <a:gd name="connsiteX151" fmla="*/ 3585978 w 12192002"/>
              <a:gd name="connsiteY151" fmla="*/ 356773 h 2122526"/>
              <a:gd name="connsiteX152" fmla="*/ 3594501 w 12192002"/>
              <a:gd name="connsiteY152" fmla="*/ 357463 h 2122526"/>
              <a:gd name="connsiteX153" fmla="*/ 3594736 w 12192002"/>
              <a:gd name="connsiteY153" fmla="*/ 357194 h 2122526"/>
              <a:gd name="connsiteX154" fmla="*/ 3603855 w 12192002"/>
              <a:gd name="connsiteY154" fmla="*/ 357358 h 2122526"/>
              <a:gd name="connsiteX155" fmla="*/ 3610035 w 12192002"/>
              <a:gd name="connsiteY155" fmla="*/ 358720 h 2122526"/>
              <a:gd name="connsiteX156" fmla="*/ 3682513 w 12192002"/>
              <a:gd name="connsiteY156" fmla="*/ 326449 h 2122526"/>
              <a:gd name="connsiteX157" fmla="*/ 3789760 w 12192002"/>
              <a:gd name="connsiteY157" fmla="*/ 302526 h 2122526"/>
              <a:gd name="connsiteX158" fmla="*/ 3897275 w 12192002"/>
              <a:gd name="connsiteY158" fmla="*/ 282288 h 2122526"/>
              <a:gd name="connsiteX159" fmla="*/ 3936846 w 12192002"/>
              <a:gd name="connsiteY159" fmla="*/ 276633 h 2122526"/>
              <a:gd name="connsiteX160" fmla="*/ 4004538 w 12192002"/>
              <a:gd name="connsiteY160" fmla="*/ 259176 h 2122526"/>
              <a:gd name="connsiteX161" fmla="*/ 4033778 w 12192002"/>
              <a:gd name="connsiteY161" fmla="*/ 246608 h 2122526"/>
              <a:gd name="connsiteX162" fmla="*/ 4035363 w 12192002"/>
              <a:gd name="connsiteY162" fmla="*/ 246843 h 2122526"/>
              <a:gd name="connsiteX163" fmla="*/ 4036996 w 12192002"/>
              <a:gd name="connsiteY163" fmla="*/ 243176 h 2122526"/>
              <a:gd name="connsiteX164" fmla="*/ 4042364 w 12192002"/>
              <a:gd name="connsiteY164" fmla="*/ 240742 h 2122526"/>
              <a:gd name="connsiteX165" fmla="*/ 4058954 w 12192002"/>
              <a:gd name="connsiteY165" fmla="*/ 239121 h 2122526"/>
              <a:gd name="connsiteX166" fmla="*/ 4065510 w 12192002"/>
              <a:gd name="connsiteY166" fmla="*/ 239339 h 2122526"/>
              <a:gd name="connsiteX167" fmla="*/ 4074427 w 12192002"/>
              <a:gd name="connsiteY167" fmla="*/ 237895 h 2122526"/>
              <a:gd name="connsiteX168" fmla="*/ 4074546 w 12192002"/>
              <a:gd name="connsiteY168" fmla="*/ 237596 h 2122526"/>
              <a:gd name="connsiteX169" fmla="*/ 4083097 w 12192002"/>
              <a:gd name="connsiteY169" fmla="*/ 236761 h 2122526"/>
              <a:gd name="connsiteX170" fmla="*/ 4170574 w 12192002"/>
              <a:gd name="connsiteY170" fmla="*/ 202276 h 2122526"/>
              <a:gd name="connsiteX171" fmla="*/ 4191248 w 12192002"/>
              <a:gd name="connsiteY171" fmla="*/ 194363 h 2122526"/>
              <a:gd name="connsiteX172" fmla="*/ 4201744 w 12192002"/>
              <a:gd name="connsiteY172" fmla="*/ 188729 h 2122526"/>
              <a:gd name="connsiteX173" fmla="*/ 4202048 w 12192002"/>
              <a:gd name="connsiteY173" fmla="*/ 187470 h 2122526"/>
              <a:gd name="connsiteX174" fmla="*/ 4248116 w 12192002"/>
              <a:gd name="connsiteY174" fmla="*/ 184675 h 2122526"/>
              <a:gd name="connsiteX175" fmla="*/ 4276141 w 12192002"/>
              <a:gd name="connsiteY175" fmla="*/ 186999 h 2122526"/>
              <a:gd name="connsiteX176" fmla="*/ 4290062 w 12192002"/>
              <a:gd name="connsiteY176" fmla="*/ 186753 h 2122526"/>
              <a:gd name="connsiteX177" fmla="*/ 4295143 w 12192002"/>
              <a:gd name="connsiteY177" fmla="*/ 189670 h 2122526"/>
              <a:gd name="connsiteX178" fmla="*/ 4315108 w 12192002"/>
              <a:gd name="connsiteY178" fmla="*/ 187791 h 2122526"/>
              <a:gd name="connsiteX179" fmla="*/ 4316965 w 12192002"/>
              <a:gd name="connsiteY179" fmla="*/ 186450 h 2122526"/>
              <a:gd name="connsiteX180" fmla="*/ 4335046 w 12192002"/>
              <a:gd name="connsiteY180" fmla="*/ 189089 h 2122526"/>
              <a:gd name="connsiteX181" fmla="*/ 4372883 w 12192002"/>
              <a:gd name="connsiteY181" fmla="*/ 199670 h 2122526"/>
              <a:gd name="connsiteX182" fmla="*/ 4515813 w 12192002"/>
              <a:gd name="connsiteY182" fmla="*/ 181068 h 2122526"/>
              <a:gd name="connsiteX183" fmla="*/ 4715526 w 12192002"/>
              <a:gd name="connsiteY183" fmla="*/ 171166 h 2122526"/>
              <a:gd name="connsiteX184" fmla="*/ 4762447 w 12192002"/>
              <a:gd name="connsiteY184" fmla="*/ 162678 h 2122526"/>
              <a:gd name="connsiteX185" fmla="*/ 4840439 w 12192002"/>
              <a:gd name="connsiteY185" fmla="*/ 134910 h 2122526"/>
              <a:gd name="connsiteX186" fmla="*/ 5011513 w 12192002"/>
              <a:gd name="connsiteY186" fmla="*/ 110893 h 2122526"/>
              <a:gd name="connsiteX187" fmla="*/ 5065790 w 12192002"/>
              <a:gd name="connsiteY187" fmla="*/ 94512 h 2122526"/>
              <a:gd name="connsiteX188" fmla="*/ 5121659 w 12192002"/>
              <a:gd name="connsiteY188" fmla="*/ 101083 h 2122526"/>
              <a:gd name="connsiteX189" fmla="*/ 5139595 w 12192002"/>
              <a:gd name="connsiteY189" fmla="*/ 90230 h 2122526"/>
              <a:gd name="connsiteX190" fmla="*/ 5142598 w 12192002"/>
              <a:gd name="connsiteY190" fmla="*/ 88129 h 2122526"/>
              <a:gd name="connsiteX191" fmla="*/ 5156554 w 12192002"/>
              <a:gd name="connsiteY191" fmla="*/ 84729 h 2122526"/>
              <a:gd name="connsiteX192" fmla="*/ 5174660 w 12192002"/>
              <a:gd name="connsiteY192" fmla="*/ 77506 h 2122526"/>
              <a:gd name="connsiteX193" fmla="*/ 5222961 w 12192002"/>
              <a:gd name="connsiteY193" fmla="*/ 74516 h 2122526"/>
              <a:gd name="connsiteX194" fmla="*/ 5261763 w 12192002"/>
              <a:gd name="connsiteY194" fmla="*/ 63392 h 2122526"/>
              <a:gd name="connsiteX195" fmla="*/ 5381667 w 12192002"/>
              <a:gd name="connsiteY195" fmla="*/ 42975 h 2122526"/>
              <a:gd name="connsiteX196" fmla="*/ 5432760 w 12192002"/>
              <a:gd name="connsiteY196" fmla="*/ 25273 h 2122526"/>
              <a:gd name="connsiteX197" fmla="*/ 5470905 w 12192002"/>
              <a:gd name="connsiteY197" fmla="*/ 14020 h 2122526"/>
              <a:gd name="connsiteX198" fmla="*/ 5626960 w 12192002"/>
              <a:gd name="connsiteY198" fmla="*/ 0 h 2122526"/>
              <a:gd name="connsiteX0" fmla="*/ 5626960 w 12192002"/>
              <a:gd name="connsiteY0" fmla="*/ 0 h 2122526"/>
              <a:gd name="connsiteX1" fmla="*/ 5758918 w 12192002"/>
              <a:gd name="connsiteY1" fmla="*/ 1023 h 2122526"/>
              <a:gd name="connsiteX2" fmla="*/ 5957375 w 12192002"/>
              <a:gd name="connsiteY2" fmla="*/ 16715 h 2122526"/>
              <a:gd name="connsiteX3" fmla="*/ 6010090 w 12192002"/>
              <a:gd name="connsiteY3" fmla="*/ 20359 h 2122526"/>
              <a:gd name="connsiteX4" fmla="*/ 6041282 w 12192002"/>
              <a:gd name="connsiteY4" fmla="*/ 15266 h 2122526"/>
              <a:gd name="connsiteX5" fmla="*/ 6048637 w 12192002"/>
              <a:gd name="connsiteY5" fmla="*/ 6917 h 2122526"/>
              <a:gd name="connsiteX6" fmla="*/ 6068529 w 12192002"/>
              <a:gd name="connsiteY6" fmla="*/ 7600 h 2122526"/>
              <a:gd name="connsiteX7" fmla="*/ 6073847 w 12192002"/>
              <a:gd name="connsiteY7" fmla="*/ 6063 h 2122526"/>
              <a:gd name="connsiteX8" fmla="*/ 6168673 w 12192002"/>
              <a:gd name="connsiteY8" fmla="*/ 26525 h 2122526"/>
              <a:gd name="connsiteX9" fmla="*/ 6317559 w 12192002"/>
              <a:gd name="connsiteY9" fmla="*/ 28612 h 2122526"/>
              <a:gd name="connsiteX10" fmla="*/ 6549454 w 12192002"/>
              <a:gd name="connsiteY10" fmla="*/ 75412 h 2122526"/>
              <a:gd name="connsiteX11" fmla="*/ 6708221 w 12192002"/>
              <a:gd name="connsiteY11" fmla="*/ 104188 h 2122526"/>
              <a:gd name="connsiteX12" fmla="*/ 6904145 w 12192002"/>
              <a:gd name="connsiteY12" fmla="*/ 132143 h 2122526"/>
              <a:gd name="connsiteX13" fmla="*/ 7018495 w 12192002"/>
              <a:gd name="connsiteY13" fmla="*/ 161649 h 2122526"/>
              <a:gd name="connsiteX14" fmla="*/ 7096987 w 12192002"/>
              <a:gd name="connsiteY14" fmla="*/ 161275 h 2122526"/>
              <a:gd name="connsiteX15" fmla="*/ 7170807 w 12192002"/>
              <a:gd name="connsiteY15" fmla="*/ 173503 h 2122526"/>
              <a:gd name="connsiteX16" fmla="*/ 7197003 w 12192002"/>
              <a:gd name="connsiteY16" fmla="*/ 178151 h 2122526"/>
              <a:gd name="connsiteX17" fmla="*/ 7201101 w 12192002"/>
              <a:gd name="connsiteY17" fmla="*/ 183509 h 2122526"/>
              <a:gd name="connsiteX18" fmla="*/ 7218559 w 12192002"/>
              <a:gd name="connsiteY18" fmla="*/ 188059 h 2122526"/>
              <a:gd name="connsiteX19" fmla="*/ 7310852 w 12192002"/>
              <a:gd name="connsiteY19" fmla="*/ 213308 h 2122526"/>
              <a:gd name="connsiteX20" fmla="*/ 7312179 w 12192002"/>
              <a:gd name="connsiteY20" fmla="*/ 211866 h 2122526"/>
              <a:gd name="connsiteX21" fmla="*/ 7405390 w 12192002"/>
              <a:gd name="connsiteY21" fmla="*/ 202271 h 2122526"/>
              <a:gd name="connsiteX22" fmla="*/ 7495794 w 12192002"/>
              <a:gd name="connsiteY22" fmla="*/ 194166 h 2122526"/>
              <a:gd name="connsiteX23" fmla="*/ 7507039 w 12192002"/>
              <a:gd name="connsiteY23" fmla="*/ 196118 h 2122526"/>
              <a:gd name="connsiteX24" fmla="*/ 7507411 w 12192002"/>
              <a:gd name="connsiteY24" fmla="*/ 195791 h 2122526"/>
              <a:gd name="connsiteX25" fmla="*/ 7519570 w 12192002"/>
              <a:gd name="connsiteY25" fmla="*/ 197126 h 2122526"/>
              <a:gd name="connsiteX26" fmla="*/ 7527542 w 12192002"/>
              <a:gd name="connsiteY26" fmla="*/ 199679 h 2122526"/>
              <a:gd name="connsiteX27" fmla="*/ 7614346 w 12192002"/>
              <a:gd name="connsiteY27" fmla="*/ 205507 h 2122526"/>
              <a:gd name="connsiteX28" fmla="*/ 7718744 w 12192002"/>
              <a:gd name="connsiteY28" fmla="*/ 202036 h 2122526"/>
              <a:gd name="connsiteX29" fmla="*/ 7905407 w 12192002"/>
              <a:gd name="connsiteY29" fmla="*/ 227751 h 2122526"/>
              <a:gd name="connsiteX30" fmla="*/ 8090271 w 12192002"/>
              <a:gd name="connsiteY30" fmla="*/ 269724 h 2122526"/>
              <a:gd name="connsiteX31" fmla="*/ 8245834 w 12192002"/>
              <a:gd name="connsiteY31" fmla="*/ 315885 h 2122526"/>
              <a:gd name="connsiteX32" fmla="*/ 8252033 w 12192002"/>
              <a:gd name="connsiteY32" fmla="*/ 328877 h 2122526"/>
              <a:gd name="connsiteX33" fmla="*/ 8263376 w 12192002"/>
              <a:gd name="connsiteY33" fmla="*/ 338720 h 2122526"/>
              <a:gd name="connsiteX34" fmla="*/ 8266075 w 12192002"/>
              <a:gd name="connsiteY34" fmla="*/ 338490 h 2122526"/>
              <a:gd name="connsiteX35" fmla="*/ 8283149 w 12192002"/>
              <a:gd name="connsiteY35" fmla="*/ 345665 h 2122526"/>
              <a:gd name="connsiteX36" fmla="*/ 8284276 w 12192002"/>
              <a:gd name="connsiteY36" fmla="*/ 350108 h 2122526"/>
              <a:gd name="connsiteX37" fmla="*/ 8295173 w 12192002"/>
              <a:gd name="connsiteY37" fmla="*/ 355931 h 2122526"/>
              <a:gd name="connsiteX38" fmla="*/ 8314432 w 12192002"/>
              <a:gd name="connsiteY38" fmla="*/ 369826 h 2122526"/>
              <a:gd name="connsiteX39" fmla="*/ 8320104 w 12192002"/>
              <a:gd name="connsiteY39" fmla="*/ 370152 h 2122526"/>
              <a:gd name="connsiteX40" fmla="*/ 8352372 w 12192002"/>
              <a:gd name="connsiteY40" fmla="*/ 387570 h 2122526"/>
              <a:gd name="connsiteX41" fmla="*/ 8353799 w 12192002"/>
              <a:gd name="connsiteY41" fmla="*/ 386730 h 2122526"/>
              <a:gd name="connsiteX42" fmla="*/ 8367182 w 12192002"/>
              <a:gd name="connsiteY42" fmla="*/ 386924 h 2122526"/>
              <a:gd name="connsiteX43" fmla="*/ 8490249 w 12192002"/>
              <a:gd name="connsiteY43" fmla="*/ 400966 h 2122526"/>
              <a:gd name="connsiteX44" fmla="*/ 8497594 w 12192002"/>
              <a:gd name="connsiteY44" fmla="*/ 404016 h 2122526"/>
              <a:gd name="connsiteX45" fmla="*/ 8497968 w 12192002"/>
              <a:gd name="connsiteY45" fmla="*/ 403837 h 2122526"/>
              <a:gd name="connsiteX46" fmla="*/ 8506167 w 12192002"/>
              <a:gd name="connsiteY46" fmla="*/ 406575 h 2122526"/>
              <a:gd name="connsiteX47" fmla="*/ 8510983 w 12192002"/>
              <a:gd name="connsiteY47" fmla="*/ 409576 h 2122526"/>
              <a:gd name="connsiteX48" fmla="*/ 8525230 w 12192002"/>
              <a:gd name="connsiteY48" fmla="*/ 415491 h 2122526"/>
              <a:gd name="connsiteX49" fmla="*/ 8596071 w 12192002"/>
              <a:gd name="connsiteY49" fmla="*/ 400649 h 2122526"/>
              <a:gd name="connsiteX50" fmla="*/ 8707847 w 12192002"/>
              <a:gd name="connsiteY50" fmla="*/ 409221 h 2122526"/>
              <a:gd name="connsiteX51" fmla="*/ 8752444 w 12192002"/>
              <a:gd name="connsiteY51" fmla="*/ 411322 h 2122526"/>
              <a:gd name="connsiteX52" fmla="*/ 8928988 w 12192002"/>
              <a:gd name="connsiteY52" fmla="*/ 430554 h 2122526"/>
              <a:gd name="connsiteX53" fmla="*/ 8963048 w 12192002"/>
              <a:gd name="connsiteY53" fmla="*/ 427366 h 2122526"/>
              <a:gd name="connsiteX54" fmla="*/ 8968011 w 12192002"/>
              <a:gd name="connsiteY54" fmla="*/ 425141 h 2122526"/>
              <a:gd name="connsiteX55" fmla="*/ 8974337 w 12192002"/>
              <a:gd name="connsiteY55" fmla="*/ 424441 h 2122526"/>
              <a:gd name="connsiteX56" fmla="*/ 8990394 w 12192002"/>
              <a:gd name="connsiteY56" fmla="*/ 427667 h 2122526"/>
              <a:gd name="connsiteX57" fmla="*/ 8996232 w 12192002"/>
              <a:gd name="connsiteY57" fmla="*/ 429728 h 2122526"/>
              <a:gd name="connsiteX58" fmla="*/ 9005201 w 12192002"/>
              <a:gd name="connsiteY58" fmla="*/ 430939 h 2122526"/>
              <a:gd name="connsiteX59" fmla="*/ 9005486 w 12192002"/>
              <a:gd name="connsiteY59" fmla="*/ 430699 h 2122526"/>
              <a:gd name="connsiteX60" fmla="*/ 9053453 w 12192002"/>
              <a:gd name="connsiteY60" fmla="*/ 433984 h 2122526"/>
              <a:gd name="connsiteX61" fmla="*/ 9113812 w 12192002"/>
              <a:gd name="connsiteY61" fmla="*/ 425670 h 2122526"/>
              <a:gd name="connsiteX62" fmla="*/ 9137318 w 12192002"/>
              <a:gd name="connsiteY62" fmla="*/ 424304 h 2122526"/>
              <a:gd name="connsiteX63" fmla="*/ 9150210 w 12192002"/>
              <a:gd name="connsiteY63" fmla="*/ 422135 h 2122526"/>
              <a:gd name="connsiteX64" fmla="*/ 9151232 w 12192002"/>
              <a:gd name="connsiteY64" fmla="*/ 421070 h 2122526"/>
              <a:gd name="connsiteX65" fmla="*/ 9189246 w 12192002"/>
              <a:gd name="connsiteY65" fmla="*/ 432272 h 2122526"/>
              <a:gd name="connsiteX66" fmla="*/ 9194810 w 12192002"/>
              <a:gd name="connsiteY66" fmla="*/ 441511 h 2122526"/>
              <a:gd name="connsiteX67" fmla="*/ 9231370 w 12192002"/>
              <a:gd name="connsiteY67" fmla="*/ 451590 h 2122526"/>
              <a:gd name="connsiteX68" fmla="*/ 9343052 w 12192002"/>
              <a:gd name="connsiteY68" fmla="*/ 503495 h 2122526"/>
              <a:gd name="connsiteX69" fmla="*/ 9584507 w 12192002"/>
              <a:gd name="connsiteY69" fmla="*/ 549197 h 2122526"/>
              <a:gd name="connsiteX70" fmla="*/ 9728309 w 12192002"/>
              <a:gd name="connsiteY70" fmla="*/ 560617 h 2122526"/>
              <a:gd name="connsiteX71" fmla="*/ 9847792 w 12192002"/>
              <a:gd name="connsiteY71" fmla="*/ 580824 h 2122526"/>
              <a:gd name="connsiteX72" fmla="*/ 9960019 w 12192002"/>
              <a:gd name="connsiteY72" fmla="*/ 587592 h 2122526"/>
              <a:gd name="connsiteX73" fmla="*/ 10039240 w 12192002"/>
              <a:gd name="connsiteY73" fmla="*/ 603107 h 2122526"/>
              <a:gd name="connsiteX74" fmla="*/ 10082169 w 12192002"/>
              <a:gd name="connsiteY74" fmla="*/ 601443 h 2122526"/>
              <a:gd name="connsiteX75" fmla="*/ 10126500 w 12192002"/>
              <a:gd name="connsiteY75" fmla="*/ 603538 h 2122526"/>
              <a:gd name="connsiteX76" fmla="*/ 10261101 w 12192002"/>
              <a:gd name="connsiteY76" fmla="*/ 615053 h 2122526"/>
              <a:gd name="connsiteX77" fmla="*/ 10336855 w 12192002"/>
              <a:gd name="connsiteY77" fmla="*/ 624804 h 2122526"/>
              <a:gd name="connsiteX78" fmla="*/ 10383868 w 12192002"/>
              <a:gd name="connsiteY78" fmla="*/ 625415 h 2122526"/>
              <a:gd name="connsiteX79" fmla="*/ 10445984 w 12192002"/>
              <a:gd name="connsiteY79" fmla="*/ 629262 h 2122526"/>
              <a:gd name="connsiteX80" fmla="*/ 10519280 w 12192002"/>
              <a:gd name="connsiteY80" fmla="*/ 631320 h 2122526"/>
              <a:gd name="connsiteX81" fmla="*/ 10644619 w 12192002"/>
              <a:gd name="connsiteY81" fmla="*/ 651566 h 2122526"/>
              <a:gd name="connsiteX82" fmla="*/ 10857724 w 12192002"/>
              <a:gd name="connsiteY82" fmla="*/ 712684 h 2122526"/>
              <a:gd name="connsiteX83" fmla="*/ 10951063 w 12192002"/>
              <a:gd name="connsiteY83" fmla="*/ 725767 h 2122526"/>
              <a:gd name="connsiteX84" fmla="*/ 11030956 w 12192002"/>
              <a:gd name="connsiteY84" fmla="*/ 721011 h 2122526"/>
              <a:gd name="connsiteX85" fmla="*/ 11085938 w 12192002"/>
              <a:gd name="connsiteY85" fmla="*/ 723892 h 2122526"/>
              <a:gd name="connsiteX86" fmla="*/ 11143411 w 12192002"/>
              <a:gd name="connsiteY86" fmla="*/ 733141 h 2122526"/>
              <a:gd name="connsiteX87" fmla="*/ 11195087 w 12192002"/>
              <a:gd name="connsiteY87" fmla="*/ 732494 h 2122526"/>
              <a:gd name="connsiteX88" fmla="*/ 11273972 w 12192002"/>
              <a:gd name="connsiteY88" fmla="*/ 729660 h 2122526"/>
              <a:gd name="connsiteX89" fmla="*/ 11369715 w 12192002"/>
              <a:gd name="connsiteY89" fmla="*/ 813181 h 2122526"/>
              <a:gd name="connsiteX90" fmla="*/ 11462695 w 12192002"/>
              <a:gd name="connsiteY90" fmla="*/ 874654 h 2122526"/>
              <a:gd name="connsiteX91" fmla="*/ 11564181 w 12192002"/>
              <a:gd name="connsiteY91" fmla="*/ 888450 h 2122526"/>
              <a:gd name="connsiteX92" fmla="*/ 11684760 w 12192002"/>
              <a:gd name="connsiteY92" fmla="*/ 929360 h 2122526"/>
              <a:gd name="connsiteX93" fmla="*/ 11744187 w 12192002"/>
              <a:gd name="connsiteY93" fmla="*/ 984253 h 2122526"/>
              <a:gd name="connsiteX94" fmla="*/ 11834979 w 12192002"/>
              <a:gd name="connsiteY94" fmla="*/ 1013094 h 2122526"/>
              <a:gd name="connsiteX95" fmla="*/ 11933790 w 12192002"/>
              <a:gd name="connsiteY95" fmla="*/ 990933 h 2122526"/>
              <a:gd name="connsiteX96" fmla="*/ 12084140 w 12192002"/>
              <a:gd name="connsiteY96" fmla="*/ 1007396 h 2122526"/>
              <a:gd name="connsiteX97" fmla="*/ 12140863 w 12192002"/>
              <a:gd name="connsiteY97" fmla="*/ 1035036 h 2122526"/>
              <a:gd name="connsiteX98" fmla="*/ 12192002 w 12192002"/>
              <a:gd name="connsiteY98" fmla="*/ 1015838 h 2122526"/>
              <a:gd name="connsiteX99" fmla="*/ 12192002 w 12192002"/>
              <a:gd name="connsiteY99" fmla="*/ 1955549 h 2122526"/>
              <a:gd name="connsiteX100" fmla="*/ 12192000 w 12192002"/>
              <a:gd name="connsiteY100" fmla="*/ 1955549 h 2122526"/>
              <a:gd name="connsiteX101" fmla="*/ 12192000 w 12192002"/>
              <a:gd name="connsiteY101" fmla="*/ 2122526 h 2122526"/>
              <a:gd name="connsiteX102" fmla="*/ 0 w 12192002"/>
              <a:gd name="connsiteY102" fmla="*/ 2122526 h 2122526"/>
              <a:gd name="connsiteX103" fmla="*/ 0 w 12192002"/>
              <a:gd name="connsiteY103" fmla="*/ 1348327 h 2122526"/>
              <a:gd name="connsiteX104" fmla="*/ 2 w 12192002"/>
              <a:gd name="connsiteY104" fmla="*/ 1348327 h 2122526"/>
              <a:gd name="connsiteX105" fmla="*/ 2 w 12192002"/>
              <a:gd name="connsiteY105" fmla="*/ 592017 h 2122526"/>
              <a:gd name="connsiteX106" fmla="*/ 15526 w 12192002"/>
              <a:gd name="connsiteY106" fmla="*/ 586548 h 2122526"/>
              <a:gd name="connsiteX107" fmla="*/ 118381 w 12192002"/>
              <a:gd name="connsiteY107" fmla="*/ 583692 h 2122526"/>
              <a:gd name="connsiteX108" fmla="*/ 292435 w 12192002"/>
              <a:gd name="connsiteY108" fmla="*/ 531887 h 2122526"/>
              <a:gd name="connsiteX109" fmla="*/ 404015 w 12192002"/>
              <a:gd name="connsiteY109" fmla="*/ 511191 h 2122526"/>
              <a:gd name="connsiteX110" fmla="*/ 445099 w 12192002"/>
              <a:gd name="connsiteY110" fmla="*/ 505368 h 2122526"/>
              <a:gd name="connsiteX111" fmla="*/ 571717 w 12192002"/>
              <a:gd name="connsiteY111" fmla="*/ 467338 h 2122526"/>
              <a:gd name="connsiteX112" fmla="*/ 578535 w 12192002"/>
              <a:gd name="connsiteY112" fmla="*/ 467527 h 2122526"/>
              <a:gd name="connsiteX113" fmla="*/ 596792 w 12192002"/>
              <a:gd name="connsiteY113" fmla="*/ 464875 h 2122526"/>
              <a:gd name="connsiteX114" fmla="*/ 708875 w 12192002"/>
              <a:gd name="connsiteY114" fmla="*/ 422017 h 2122526"/>
              <a:gd name="connsiteX115" fmla="*/ 719742 w 12192002"/>
              <a:gd name="connsiteY115" fmla="*/ 416340 h 2122526"/>
              <a:gd name="connsiteX116" fmla="*/ 720047 w 12192002"/>
              <a:gd name="connsiteY116" fmla="*/ 415078 h 2122526"/>
              <a:gd name="connsiteX117" fmla="*/ 763053 w 12192002"/>
              <a:gd name="connsiteY117" fmla="*/ 414307 h 2122526"/>
              <a:gd name="connsiteX118" fmla="*/ 767901 w 12192002"/>
              <a:gd name="connsiteY118" fmla="*/ 412086 h 2122526"/>
              <a:gd name="connsiteX119" fmla="*/ 797041 w 12192002"/>
              <a:gd name="connsiteY119" fmla="*/ 414293 h 2122526"/>
              <a:gd name="connsiteX120" fmla="*/ 811506 w 12192002"/>
              <a:gd name="connsiteY120" fmla="*/ 413988 h 2122526"/>
              <a:gd name="connsiteX121" fmla="*/ 816809 w 12192002"/>
              <a:gd name="connsiteY121" fmla="*/ 416882 h 2122526"/>
              <a:gd name="connsiteX122" fmla="*/ 837540 w 12192002"/>
              <a:gd name="connsiteY122" fmla="*/ 414918 h 2122526"/>
              <a:gd name="connsiteX123" fmla="*/ 858269 w 12192002"/>
              <a:gd name="connsiteY123" fmla="*/ 416131 h 2122526"/>
              <a:gd name="connsiteX124" fmla="*/ 948732 w 12192002"/>
              <a:gd name="connsiteY124" fmla="*/ 404293 h 2122526"/>
              <a:gd name="connsiteX125" fmla="*/ 1149979 w 12192002"/>
              <a:gd name="connsiteY125" fmla="*/ 406698 h 2122526"/>
              <a:gd name="connsiteX126" fmla="*/ 1496110 w 12192002"/>
              <a:gd name="connsiteY126" fmla="*/ 357263 h 2122526"/>
              <a:gd name="connsiteX127" fmla="*/ 1608669 w 12192002"/>
              <a:gd name="connsiteY127" fmla="*/ 331673 h 2122526"/>
              <a:gd name="connsiteX128" fmla="*/ 1675071 w 12192002"/>
              <a:gd name="connsiteY128" fmla="*/ 324776 h 2122526"/>
              <a:gd name="connsiteX129" fmla="*/ 1738204 w 12192002"/>
              <a:gd name="connsiteY129" fmla="*/ 308427 h 2122526"/>
              <a:gd name="connsiteX130" fmla="*/ 1786655 w 12192002"/>
              <a:gd name="connsiteY130" fmla="*/ 303376 h 2122526"/>
              <a:gd name="connsiteX131" fmla="*/ 1873080 w 12192002"/>
              <a:gd name="connsiteY131" fmla="*/ 330998 h 2122526"/>
              <a:gd name="connsiteX132" fmla="*/ 1921650 w 12192002"/>
              <a:gd name="connsiteY132" fmla="*/ 332593 h 2122526"/>
              <a:gd name="connsiteX133" fmla="*/ 1928172 w 12192002"/>
              <a:gd name="connsiteY133" fmla="*/ 327762 h 2122526"/>
              <a:gd name="connsiteX134" fmla="*/ 1997356 w 12192002"/>
              <a:gd name="connsiteY134" fmla="*/ 349707 h 2122526"/>
              <a:gd name="connsiteX135" fmla="*/ 2094665 w 12192002"/>
              <a:gd name="connsiteY135" fmla="*/ 341687 h 2122526"/>
              <a:gd name="connsiteX136" fmla="*/ 2208578 w 12192002"/>
              <a:gd name="connsiteY136" fmla="*/ 324976 h 2122526"/>
              <a:gd name="connsiteX137" fmla="*/ 2315112 w 12192002"/>
              <a:gd name="connsiteY137" fmla="*/ 319743 h 2122526"/>
              <a:gd name="connsiteX138" fmla="*/ 2443255 w 12192002"/>
              <a:gd name="connsiteY138" fmla="*/ 328210 h 2122526"/>
              <a:gd name="connsiteX139" fmla="*/ 2587906 w 12192002"/>
              <a:gd name="connsiteY139" fmla="*/ 322233 h 2122526"/>
              <a:gd name="connsiteX140" fmla="*/ 2646527 w 12192002"/>
              <a:gd name="connsiteY140" fmla="*/ 315870 h 2122526"/>
              <a:gd name="connsiteX141" fmla="*/ 2781569 w 12192002"/>
              <a:gd name="connsiteY141" fmla="*/ 326406 h 2122526"/>
              <a:gd name="connsiteX142" fmla="*/ 3030291 w 12192002"/>
              <a:gd name="connsiteY142" fmla="*/ 348227 h 2122526"/>
              <a:gd name="connsiteX143" fmla="*/ 3142556 w 12192002"/>
              <a:gd name="connsiteY143" fmla="*/ 350870 h 2122526"/>
              <a:gd name="connsiteX144" fmla="*/ 3262356 w 12192002"/>
              <a:gd name="connsiteY144" fmla="*/ 358645 h 2122526"/>
              <a:gd name="connsiteX145" fmla="*/ 3341698 w 12192002"/>
              <a:gd name="connsiteY145" fmla="*/ 364522 h 2122526"/>
              <a:gd name="connsiteX146" fmla="*/ 3344026 w 12192002"/>
              <a:gd name="connsiteY146" fmla="*/ 363547 h 2122526"/>
              <a:gd name="connsiteX147" fmla="*/ 3363888 w 12192002"/>
              <a:gd name="connsiteY147" fmla="*/ 365229 h 2122526"/>
              <a:gd name="connsiteX148" fmla="*/ 3400728 w 12192002"/>
              <a:gd name="connsiteY148" fmla="*/ 382181 h 2122526"/>
              <a:gd name="connsiteX149" fmla="*/ 3473223 w 12192002"/>
              <a:gd name="connsiteY149" fmla="*/ 370133 h 2122526"/>
              <a:gd name="connsiteX150" fmla="*/ 3536135 w 12192002"/>
              <a:gd name="connsiteY150" fmla="*/ 366472 h 2122526"/>
              <a:gd name="connsiteX151" fmla="*/ 3585978 w 12192002"/>
              <a:gd name="connsiteY151" fmla="*/ 356773 h 2122526"/>
              <a:gd name="connsiteX152" fmla="*/ 3594501 w 12192002"/>
              <a:gd name="connsiteY152" fmla="*/ 357463 h 2122526"/>
              <a:gd name="connsiteX153" fmla="*/ 3594736 w 12192002"/>
              <a:gd name="connsiteY153" fmla="*/ 357194 h 2122526"/>
              <a:gd name="connsiteX154" fmla="*/ 3603855 w 12192002"/>
              <a:gd name="connsiteY154" fmla="*/ 357358 h 2122526"/>
              <a:gd name="connsiteX155" fmla="*/ 3610035 w 12192002"/>
              <a:gd name="connsiteY155" fmla="*/ 358720 h 2122526"/>
              <a:gd name="connsiteX156" fmla="*/ 3682513 w 12192002"/>
              <a:gd name="connsiteY156" fmla="*/ 326449 h 2122526"/>
              <a:gd name="connsiteX157" fmla="*/ 3789760 w 12192002"/>
              <a:gd name="connsiteY157" fmla="*/ 302526 h 2122526"/>
              <a:gd name="connsiteX158" fmla="*/ 3897275 w 12192002"/>
              <a:gd name="connsiteY158" fmla="*/ 282288 h 2122526"/>
              <a:gd name="connsiteX159" fmla="*/ 3936846 w 12192002"/>
              <a:gd name="connsiteY159" fmla="*/ 276633 h 2122526"/>
              <a:gd name="connsiteX160" fmla="*/ 4004538 w 12192002"/>
              <a:gd name="connsiteY160" fmla="*/ 259176 h 2122526"/>
              <a:gd name="connsiteX161" fmla="*/ 4033778 w 12192002"/>
              <a:gd name="connsiteY161" fmla="*/ 246608 h 2122526"/>
              <a:gd name="connsiteX162" fmla="*/ 4035363 w 12192002"/>
              <a:gd name="connsiteY162" fmla="*/ 246843 h 2122526"/>
              <a:gd name="connsiteX163" fmla="*/ 4036996 w 12192002"/>
              <a:gd name="connsiteY163" fmla="*/ 243176 h 2122526"/>
              <a:gd name="connsiteX164" fmla="*/ 4042364 w 12192002"/>
              <a:gd name="connsiteY164" fmla="*/ 240742 h 2122526"/>
              <a:gd name="connsiteX165" fmla="*/ 4058954 w 12192002"/>
              <a:gd name="connsiteY165" fmla="*/ 239121 h 2122526"/>
              <a:gd name="connsiteX166" fmla="*/ 4065510 w 12192002"/>
              <a:gd name="connsiteY166" fmla="*/ 239339 h 2122526"/>
              <a:gd name="connsiteX167" fmla="*/ 4074427 w 12192002"/>
              <a:gd name="connsiteY167" fmla="*/ 237895 h 2122526"/>
              <a:gd name="connsiteX168" fmla="*/ 4074546 w 12192002"/>
              <a:gd name="connsiteY168" fmla="*/ 237596 h 2122526"/>
              <a:gd name="connsiteX169" fmla="*/ 4083097 w 12192002"/>
              <a:gd name="connsiteY169" fmla="*/ 236761 h 2122526"/>
              <a:gd name="connsiteX170" fmla="*/ 4170574 w 12192002"/>
              <a:gd name="connsiteY170" fmla="*/ 202276 h 2122526"/>
              <a:gd name="connsiteX171" fmla="*/ 4191248 w 12192002"/>
              <a:gd name="connsiteY171" fmla="*/ 194363 h 2122526"/>
              <a:gd name="connsiteX172" fmla="*/ 4201744 w 12192002"/>
              <a:gd name="connsiteY172" fmla="*/ 188729 h 2122526"/>
              <a:gd name="connsiteX173" fmla="*/ 4202048 w 12192002"/>
              <a:gd name="connsiteY173" fmla="*/ 187470 h 2122526"/>
              <a:gd name="connsiteX174" fmla="*/ 4248116 w 12192002"/>
              <a:gd name="connsiteY174" fmla="*/ 184675 h 2122526"/>
              <a:gd name="connsiteX175" fmla="*/ 4276141 w 12192002"/>
              <a:gd name="connsiteY175" fmla="*/ 186999 h 2122526"/>
              <a:gd name="connsiteX176" fmla="*/ 4290062 w 12192002"/>
              <a:gd name="connsiteY176" fmla="*/ 186753 h 2122526"/>
              <a:gd name="connsiteX177" fmla="*/ 4295143 w 12192002"/>
              <a:gd name="connsiteY177" fmla="*/ 189670 h 2122526"/>
              <a:gd name="connsiteX178" fmla="*/ 4315108 w 12192002"/>
              <a:gd name="connsiteY178" fmla="*/ 187791 h 2122526"/>
              <a:gd name="connsiteX179" fmla="*/ 4316965 w 12192002"/>
              <a:gd name="connsiteY179" fmla="*/ 186450 h 2122526"/>
              <a:gd name="connsiteX180" fmla="*/ 4335046 w 12192002"/>
              <a:gd name="connsiteY180" fmla="*/ 189089 h 2122526"/>
              <a:gd name="connsiteX181" fmla="*/ 4372883 w 12192002"/>
              <a:gd name="connsiteY181" fmla="*/ 199670 h 2122526"/>
              <a:gd name="connsiteX182" fmla="*/ 4515813 w 12192002"/>
              <a:gd name="connsiteY182" fmla="*/ 181068 h 2122526"/>
              <a:gd name="connsiteX183" fmla="*/ 4715526 w 12192002"/>
              <a:gd name="connsiteY183" fmla="*/ 171166 h 2122526"/>
              <a:gd name="connsiteX184" fmla="*/ 4762447 w 12192002"/>
              <a:gd name="connsiteY184" fmla="*/ 162678 h 2122526"/>
              <a:gd name="connsiteX185" fmla="*/ 4840439 w 12192002"/>
              <a:gd name="connsiteY185" fmla="*/ 134910 h 2122526"/>
              <a:gd name="connsiteX186" fmla="*/ 5011513 w 12192002"/>
              <a:gd name="connsiteY186" fmla="*/ 110893 h 2122526"/>
              <a:gd name="connsiteX187" fmla="*/ 5065790 w 12192002"/>
              <a:gd name="connsiteY187" fmla="*/ 94512 h 2122526"/>
              <a:gd name="connsiteX188" fmla="*/ 5121659 w 12192002"/>
              <a:gd name="connsiteY188" fmla="*/ 101083 h 2122526"/>
              <a:gd name="connsiteX189" fmla="*/ 5139595 w 12192002"/>
              <a:gd name="connsiteY189" fmla="*/ 90230 h 2122526"/>
              <a:gd name="connsiteX190" fmla="*/ 5142598 w 12192002"/>
              <a:gd name="connsiteY190" fmla="*/ 88129 h 2122526"/>
              <a:gd name="connsiteX191" fmla="*/ 5156554 w 12192002"/>
              <a:gd name="connsiteY191" fmla="*/ 84729 h 2122526"/>
              <a:gd name="connsiteX192" fmla="*/ 5174660 w 12192002"/>
              <a:gd name="connsiteY192" fmla="*/ 77506 h 2122526"/>
              <a:gd name="connsiteX193" fmla="*/ 5222961 w 12192002"/>
              <a:gd name="connsiteY193" fmla="*/ 74516 h 2122526"/>
              <a:gd name="connsiteX194" fmla="*/ 5261763 w 12192002"/>
              <a:gd name="connsiteY194" fmla="*/ 63392 h 2122526"/>
              <a:gd name="connsiteX195" fmla="*/ 5381667 w 12192002"/>
              <a:gd name="connsiteY195" fmla="*/ 42975 h 2122526"/>
              <a:gd name="connsiteX196" fmla="*/ 5432760 w 12192002"/>
              <a:gd name="connsiteY196" fmla="*/ 25273 h 2122526"/>
              <a:gd name="connsiteX197" fmla="*/ 5470905 w 12192002"/>
              <a:gd name="connsiteY197" fmla="*/ 14020 h 2122526"/>
              <a:gd name="connsiteX198" fmla="*/ 5626960 w 12192002"/>
              <a:gd name="connsiteY198" fmla="*/ 0 h 2122526"/>
              <a:gd name="connsiteX0" fmla="*/ 5626960 w 12192002"/>
              <a:gd name="connsiteY0" fmla="*/ 0 h 2122526"/>
              <a:gd name="connsiteX1" fmla="*/ 5758918 w 12192002"/>
              <a:gd name="connsiteY1" fmla="*/ 1023 h 2122526"/>
              <a:gd name="connsiteX2" fmla="*/ 5957375 w 12192002"/>
              <a:gd name="connsiteY2" fmla="*/ 16715 h 2122526"/>
              <a:gd name="connsiteX3" fmla="*/ 6010090 w 12192002"/>
              <a:gd name="connsiteY3" fmla="*/ 20359 h 2122526"/>
              <a:gd name="connsiteX4" fmla="*/ 6041282 w 12192002"/>
              <a:gd name="connsiteY4" fmla="*/ 15266 h 2122526"/>
              <a:gd name="connsiteX5" fmla="*/ 6048637 w 12192002"/>
              <a:gd name="connsiteY5" fmla="*/ 6917 h 2122526"/>
              <a:gd name="connsiteX6" fmla="*/ 6068529 w 12192002"/>
              <a:gd name="connsiteY6" fmla="*/ 7600 h 2122526"/>
              <a:gd name="connsiteX7" fmla="*/ 6073847 w 12192002"/>
              <a:gd name="connsiteY7" fmla="*/ 6063 h 2122526"/>
              <a:gd name="connsiteX8" fmla="*/ 6168673 w 12192002"/>
              <a:gd name="connsiteY8" fmla="*/ 26525 h 2122526"/>
              <a:gd name="connsiteX9" fmla="*/ 6317559 w 12192002"/>
              <a:gd name="connsiteY9" fmla="*/ 28612 h 2122526"/>
              <a:gd name="connsiteX10" fmla="*/ 6549454 w 12192002"/>
              <a:gd name="connsiteY10" fmla="*/ 75412 h 2122526"/>
              <a:gd name="connsiteX11" fmla="*/ 6708221 w 12192002"/>
              <a:gd name="connsiteY11" fmla="*/ 104188 h 2122526"/>
              <a:gd name="connsiteX12" fmla="*/ 6904145 w 12192002"/>
              <a:gd name="connsiteY12" fmla="*/ 132143 h 2122526"/>
              <a:gd name="connsiteX13" fmla="*/ 7018495 w 12192002"/>
              <a:gd name="connsiteY13" fmla="*/ 161649 h 2122526"/>
              <a:gd name="connsiteX14" fmla="*/ 7096987 w 12192002"/>
              <a:gd name="connsiteY14" fmla="*/ 161275 h 2122526"/>
              <a:gd name="connsiteX15" fmla="*/ 7170807 w 12192002"/>
              <a:gd name="connsiteY15" fmla="*/ 173503 h 2122526"/>
              <a:gd name="connsiteX16" fmla="*/ 7197003 w 12192002"/>
              <a:gd name="connsiteY16" fmla="*/ 178151 h 2122526"/>
              <a:gd name="connsiteX17" fmla="*/ 7201101 w 12192002"/>
              <a:gd name="connsiteY17" fmla="*/ 183509 h 2122526"/>
              <a:gd name="connsiteX18" fmla="*/ 7218559 w 12192002"/>
              <a:gd name="connsiteY18" fmla="*/ 188059 h 2122526"/>
              <a:gd name="connsiteX19" fmla="*/ 7310852 w 12192002"/>
              <a:gd name="connsiteY19" fmla="*/ 213308 h 2122526"/>
              <a:gd name="connsiteX20" fmla="*/ 7312179 w 12192002"/>
              <a:gd name="connsiteY20" fmla="*/ 211866 h 2122526"/>
              <a:gd name="connsiteX21" fmla="*/ 7405390 w 12192002"/>
              <a:gd name="connsiteY21" fmla="*/ 202271 h 2122526"/>
              <a:gd name="connsiteX22" fmla="*/ 7495794 w 12192002"/>
              <a:gd name="connsiteY22" fmla="*/ 194166 h 2122526"/>
              <a:gd name="connsiteX23" fmla="*/ 7507039 w 12192002"/>
              <a:gd name="connsiteY23" fmla="*/ 196118 h 2122526"/>
              <a:gd name="connsiteX24" fmla="*/ 7507411 w 12192002"/>
              <a:gd name="connsiteY24" fmla="*/ 195791 h 2122526"/>
              <a:gd name="connsiteX25" fmla="*/ 7519570 w 12192002"/>
              <a:gd name="connsiteY25" fmla="*/ 197126 h 2122526"/>
              <a:gd name="connsiteX26" fmla="*/ 7527542 w 12192002"/>
              <a:gd name="connsiteY26" fmla="*/ 199679 h 2122526"/>
              <a:gd name="connsiteX27" fmla="*/ 7614346 w 12192002"/>
              <a:gd name="connsiteY27" fmla="*/ 205507 h 2122526"/>
              <a:gd name="connsiteX28" fmla="*/ 7718744 w 12192002"/>
              <a:gd name="connsiteY28" fmla="*/ 202036 h 2122526"/>
              <a:gd name="connsiteX29" fmla="*/ 7905407 w 12192002"/>
              <a:gd name="connsiteY29" fmla="*/ 227751 h 2122526"/>
              <a:gd name="connsiteX30" fmla="*/ 8090271 w 12192002"/>
              <a:gd name="connsiteY30" fmla="*/ 269724 h 2122526"/>
              <a:gd name="connsiteX31" fmla="*/ 8245834 w 12192002"/>
              <a:gd name="connsiteY31" fmla="*/ 315885 h 2122526"/>
              <a:gd name="connsiteX32" fmla="*/ 8252033 w 12192002"/>
              <a:gd name="connsiteY32" fmla="*/ 328877 h 2122526"/>
              <a:gd name="connsiteX33" fmla="*/ 8263376 w 12192002"/>
              <a:gd name="connsiteY33" fmla="*/ 338720 h 2122526"/>
              <a:gd name="connsiteX34" fmla="*/ 8266075 w 12192002"/>
              <a:gd name="connsiteY34" fmla="*/ 338490 h 2122526"/>
              <a:gd name="connsiteX35" fmla="*/ 8283149 w 12192002"/>
              <a:gd name="connsiteY35" fmla="*/ 345665 h 2122526"/>
              <a:gd name="connsiteX36" fmla="*/ 8284276 w 12192002"/>
              <a:gd name="connsiteY36" fmla="*/ 350108 h 2122526"/>
              <a:gd name="connsiteX37" fmla="*/ 8295173 w 12192002"/>
              <a:gd name="connsiteY37" fmla="*/ 355931 h 2122526"/>
              <a:gd name="connsiteX38" fmla="*/ 8314432 w 12192002"/>
              <a:gd name="connsiteY38" fmla="*/ 369826 h 2122526"/>
              <a:gd name="connsiteX39" fmla="*/ 8320104 w 12192002"/>
              <a:gd name="connsiteY39" fmla="*/ 370152 h 2122526"/>
              <a:gd name="connsiteX40" fmla="*/ 8352372 w 12192002"/>
              <a:gd name="connsiteY40" fmla="*/ 387570 h 2122526"/>
              <a:gd name="connsiteX41" fmla="*/ 8353799 w 12192002"/>
              <a:gd name="connsiteY41" fmla="*/ 386730 h 2122526"/>
              <a:gd name="connsiteX42" fmla="*/ 8367182 w 12192002"/>
              <a:gd name="connsiteY42" fmla="*/ 386924 h 2122526"/>
              <a:gd name="connsiteX43" fmla="*/ 8490249 w 12192002"/>
              <a:gd name="connsiteY43" fmla="*/ 400966 h 2122526"/>
              <a:gd name="connsiteX44" fmla="*/ 8497594 w 12192002"/>
              <a:gd name="connsiteY44" fmla="*/ 404016 h 2122526"/>
              <a:gd name="connsiteX45" fmla="*/ 8497968 w 12192002"/>
              <a:gd name="connsiteY45" fmla="*/ 403837 h 2122526"/>
              <a:gd name="connsiteX46" fmla="*/ 8506167 w 12192002"/>
              <a:gd name="connsiteY46" fmla="*/ 406575 h 2122526"/>
              <a:gd name="connsiteX47" fmla="*/ 8510983 w 12192002"/>
              <a:gd name="connsiteY47" fmla="*/ 409576 h 2122526"/>
              <a:gd name="connsiteX48" fmla="*/ 8525230 w 12192002"/>
              <a:gd name="connsiteY48" fmla="*/ 415491 h 2122526"/>
              <a:gd name="connsiteX49" fmla="*/ 8596071 w 12192002"/>
              <a:gd name="connsiteY49" fmla="*/ 400649 h 2122526"/>
              <a:gd name="connsiteX50" fmla="*/ 8707847 w 12192002"/>
              <a:gd name="connsiteY50" fmla="*/ 409221 h 2122526"/>
              <a:gd name="connsiteX51" fmla="*/ 8752444 w 12192002"/>
              <a:gd name="connsiteY51" fmla="*/ 411322 h 2122526"/>
              <a:gd name="connsiteX52" fmla="*/ 8928988 w 12192002"/>
              <a:gd name="connsiteY52" fmla="*/ 430554 h 2122526"/>
              <a:gd name="connsiteX53" fmla="*/ 8963048 w 12192002"/>
              <a:gd name="connsiteY53" fmla="*/ 427366 h 2122526"/>
              <a:gd name="connsiteX54" fmla="*/ 8968011 w 12192002"/>
              <a:gd name="connsiteY54" fmla="*/ 425141 h 2122526"/>
              <a:gd name="connsiteX55" fmla="*/ 8974337 w 12192002"/>
              <a:gd name="connsiteY55" fmla="*/ 424441 h 2122526"/>
              <a:gd name="connsiteX56" fmla="*/ 8990394 w 12192002"/>
              <a:gd name="connsiteY56" fmla="*/ 427667 h 2122526"/>
              <a:gd name="connsiteX57" fmla="*/ 8996232 w 12192002"/>
              <a:gd name="connsiteY57" fmla="*/ 429728 h 2122526"/>
              <a:gd name="connsiteX58" fmla="*/ 9005201 w 12192002"/>
              <a:gd name="connsiteY58" fmla="*/ 430939 h 2122526"/>
              <a:gd name="connsiteX59" fmla="*/ 9005486 w 12192002"/>
              <a:gd name="connsiteY59" fmla="*/ 430699 h 2122526"/>
              <a:gd name="connsiteX60" fmla="*/ 9053453 w 12192002"/>
              <a:gd name="connsiteY60" fmla="*/ 433984 h 2122526"/>
              <a:gd name="connsiteX61" fmla="*/ 9113812 w 12192002"/>
              <a:gd name="connsiteY61" fmla="*/ 425670 h 2122526"/>
              <a:gd name="connsiteX62" fmla="*/ 9137318 w 12192002"/>
              <a:gd name="connsiteY62" fmla="*/ 424304 h 2122526"/>
              <a:gd name="connsiteX63" fmla="*/ 9150210 w 12192002"/>
              <a:gd name="connsiteY63" fmla="*/ 422135 h 2122526"/>
              <a:gd name="connsiteX64" fmla="*/ 9151232 w 12192002"/>
              <a:gd name="connsiteY64" fmla="*/ 421070 h 2122526"/>
              <a:gd name="connsiteX65" fmla="*/ 9189246 w 12192002"/>
              <a:gd name="connsiteY65" fmla="*/ 432272 h 2122526"/>
              <a:gd name="connsiteX66" fmla="*/ 9194810 w 12192002"/>
              <a:gd name="connsiteY66" fmla="*/ 441511 h 2122526"/>
              <a:gd name="connsiteX67" fmla="*/ 9231370 w 12192002"/>
              <a:gd name="connsiteY67" fmla="*/ 451590 h 2122526"/>
              <a:gd name="connsiteX68" fmla="*/ 9343052 w 12192002"/>
              <a:gd name="connsiteY68" fmla="*/ 503495 h 2122526"/>
              <a:gd name="connsiteX69" fmla="*/ 9584507 w 12192002"/>
              <a:gd name="connsiteY69" fmla="*/ 549197 h 2122526"/>
              <a:gd name="connsiteX70" fmla="*/ 9728309 w 12192002"/>
              <a:gd name="connsiteY70" fmla="*/ 560617 h 2122526"/>
              <a:gd name="connsiteX71" fmla="*/ 9847792 w 12192002"/>
              <a:gd name="connsiteY71" fmla="*/ 580824 h 2122526"/>
              <a:gd name="connsiteX72" fmla="*/ 9960019 w 12192002"/>
              <a:gd name="connsiteY72" fmla="*/ 587592 h 2122526"/>
              <a:gd name="connsiteX73" fmla="*/ 10039240 w 12192002"/>
              <a:gd name="connsiteY73" fmla="*/ 603107 h 2122526"/>
              <a:gd name="connsiteX74" fmla="*/ 10082169 w 12192002"/>
              <a:gd name="connsiteY74" fmla="*/ 601443 h 2122526"/>
              <a:gd name="connsiteX75" fmla="*/ 10126500 w 12192002"/>
              <a:gd name="connsiteY75" fmla="*/ 603538 h 2122526"/>
              <a:gd name="connsiteX76" fmla="*/ 10261101 w 12192002"/>
              <a:gd name="connsiteY76" fmla="*/ 615053 h 2122526"/>
              <a:gd name="connsiteX77" fmla="*/ 10336855 w 12192002"/>
              <a:gd name="connsiteY77" fmla="*/ 624804 h 2122526"/>
              <a:gd name="connsiteX78" fmla="*/ 10383868 w 12192002"/>
              <a:gd name="connsiteY78" fmla="*/ 625415 h 2122526"/>
              <a:gd name="connsiteX79" fmla="*/ 10445984 w 12192002"/>
              <a:gd name="connsiteY79" fmla="*/ 629262 h 2122526"/>
              <a:gd name="connsiteX80" fmla="*/ 10519280 w 12192002"/>
              <a:gd name="connsiteY80" fmla="*/ 631320 h 2122526"/>
              <a:gd name="connsiteX81" fmla="*/ 10644619 w 12192002"/>
              <a:gd name="connsiteY81" fmla="*/ 651566 h 2122526"/>
              <a:gd name="connsiteX82" fmla="*/ 10857724 w 12192002"/>
              <a:gd name="connsiteY82" fmla="*/ 712684 h 2122526"/>
              <a:gd name="connsiteX83" fmla="*/ 10951063 w 12192002"/>
              <a:gd name="connsiteY83" fmla="*/ 725767 h 2122526"/>
              <a:gd name="connsiteX84" fmla="*/ 11030956 w 12192002"/>
              <a:gd name="connsiteY84" fmla="*/ 721011 h 2122526"/>
              <a:gd name="connsiteX85" fmla="*/ 11085938 w 12192002"/>
              <a:gd name="connsiteY85" fmla="*/ 723892 h 2122526"/>
              <a:gd name="connsiteX86" fmla="*/ 11143411 w 12192002"/>
              <a:gd name="connsiteY86" fmla="*/ 733141 h 2122526"/>
              <a:gd name="connsiteX87" fmla="*/ 11195087 w 12192002"/>
              <a:gd name="connsiteY87" fmla="*/ 732494 h 2122526"/>
              <a:gd name="connsiteX88" fmla="*/ 11273972 w 12192002"/>
              <a:gd name="connsiteY88" fmla="*/ 729660 h 2122526"/>
              <a:gd name="connsiteX89" fmla="*/ 11369715 w 12192002"/>
              <a:gd name="connsiteY89" fmla="*/ 813181 h 2122526"/>
              <a:gd name="connsiteX90" fmla="*/ 11462695 w 12192002"/>
              <a:gd name="connsiteY90" fmla="*/ 874654 h 2122526"/>
              <a:gd name="connsiteX91" fmla="*/ 11564181 w 12192002"/>
              <a:gd name="connsiteY91" fmla="*/ 888450 h 2122526"/>
              <a:gd name="connsiteX92" fmla="*/ 11684760 w 12192002"/>
              <a:gd name="connsiteY92" fmla="*/ 929360 h 2122526"/>
              <a:gd name="connsiteX93" fmla="*/ 11744187 w 12192002"/>
              <a:gd name="connsiteY93" fmla="*/ 984253 h 2122526"/>
              <a:gd name="connsiteX94" fmla="*/ 11834979 w 12192002"/>
              <a:gd name="connsiteY94" fmla="*/ 1013094 h 2122526"/>
              <a:gd name="connsiteX95" fmla="*/ 11933790 w 12192002"/>
              <a:gd name="connsiteY95" fmla="*/ 990933 h 2122526"/>
              <a:gd name="connsiteX96" fmla="*/ 12084140 w 12192002"/>
              <a:gd name="connsiteY96" fmla="*/ 1007396 h 2122526"/>
              <a:gd name="connsiteX97" fmla="*/ 12140863 w 12192002"/>
              <a:gd name="connsiteY97" fmla="*/ 1035036 h 2122526"/>
              <a:gd name="connsiteX98" fmla="*/ 12192002 w 12192002"/>
              <a:gd name="connsiteY98" fmla="*/ 1015838 h 2122526"/>
              <a:gd name="connsiteX99" fmla="*/ 12192002 w 12192002"/>
              <a:gd name="connsiteY99" fmla="*/ 1955549 h 2122526"/>
              <a:gd name="connsiteX100" fmla="*/ 12192000 w 12192002"/>
              <a:gd name="connsiteY100" fmla="*/ 1955549 h 2122526"/>
              <a:gd name="connsiteX101" fmla="*/ 12192000 w 12192002"/>
              <a:gd name="connsiteY101" fmla="*/ 2122526 h 2122526"/>
              <a:gd name="connsiteX102" fmla="*/ 0 w 12192002"/>
              <a:gd name="connsiteY102" fmla="*/ 2122526 h 2122526"/>
              <a:gd name="connsiteX103" fmla="*/ 0 w 12192002"/>
              <a:gd name="connsiteY103" fmla="*/ 1348327 h 2122526"/>
              <a:gd name="connsiteX104" fmla="*/ 2 w 12192002"/>
              <a:gd name="connsiteY104" fmla="*/ 1348327 h 2122526"/>
              <a:gd name="connsiteX105" fmla="*/ 2 w 12192002"/>
              <a:gd name="connsiteY105" fmla="*/ 592017 h 2122526"/>
              <a:gd name="connsiteX106" fmla="*/ 15526 w 12192002"/>
              <a:gd name="connsiteY106" fmla="*/ 586548 h 2122526"/>
              <a:gd name="connsiteX107" fmla="*/ 118381 w 12192002"/>
              <a:gd name="connsiteY107" fmla="*/ 583692 h 2122526"/>
              <a:gd name="connsiteX108" fmla="*/ 292435 w 12192002"/>
              <a:gd name="connsiteY108" fmla="*/ 531887 h 2122526"/>
              <a:gd name="connsiteX109" fmla="*/ 404015 w 12192002"/>
              <a:gd name="connsiteY109" fmla="*/ 511191 h 2122526"/>
              <a:gd name="connsiteX110" fmla="*/ 445099 w 12192002"/>
              <a:gd name="connsiteY110" fmla="*/ 505368 h 2122526"/>
              <a:gd name="connsiteX111" fmla="*/ 571717 w 12192002"/>
              <a:gd name="connsiteY111" fmla="*/ 467338 h 2122526"/>
              <a:gd name="connsiteX112" fmla="*/ 578535 w 12192002"/>
              <a:gd name="connsiteY112" fmla="*/ 467527 h 2122526"/>
              <a:gd name="connsiteX113" fmla="*/ 596792 w 12192002"/>
              <a:gd name="connsiteY113" fmla="*/ 464875 h 2122526"/>
              <a:gd name="connsiteX114" fmla="*/ 708875 w 12192002"/>
              <a:gd name="connsiteY114" fmla="*/ 422017 h 2122526"/>
              <a:gd name="connsiteX115" fmla="*/ 719742 w 12192002"/>
              <a:gd name="connsiteY115" fmla="*/ 416340 h 2122526"/>
              <a:gd name="connsiteX116" fmla="*/ 720047 w 12192002"/>
              <a:gd name="connsiteY116" fmla="*/ 415078 h 2122526"/>
              <a:gd name="connsiteX117" fmla="*/ 763053 w 12192002"/>
              <a:gd name="connsiteY117" fmla="*/ 414307 h 2122526"/>
              <a:gd name="connsiteX118" fmla="*/ 767901 w 12192002"/>
              <a:gd name="connsiteY118" fmla="*/ 412086 h 2122526"/>
              <a:gd name="connsiteX119" fmla="*/ 797041 w 12192002"/>
              <a:gd name="connsiteY119" fmla="*/ 414293 h 2122526"/>
              <a:gd name="connsiteX120" fmla="*/ 811506 w 12192002"/>
              <a:gd name="connsiteY120" fmla="*/ 413988 h 2122526"/>
              <a:gd name="connsiteX121" fmla="*/ 816809 w 12192002"/>
              <a:gd name="connsiteY121" fmla="*/ 416882 h 2122526"/>
              <a:gd name="connsiteX122" fmla="*/ 837540 w 12192002"/>
              <a:gd name="connsiteY122" fmla="*/ 414918 h 2122526"/>
              <a:gd name="connsiteX123" fmla="*/ 858269 w 12192002"/>
              <a:gd name="connsiteY123" fmla="*/ 416131 h 2122526"/>
              <a:gd name="connsiteX124" fmla="*/ 948732 w 12192002"/>
              <a:gd name="connsiteY124" fmla="*/ 404293 h 2122526"/>
              <a:gd name="connsiteX125" fmla="*/ 1149979 w 12192002"/>
              <a:gd name="connsiteY125" fmla="*/ 406698 h 2122526"/>
              <a:gd name="connsiteX126" fmla="*/ 1496110 w 12192002"/>
              <a:gd name="connsiteY126" fmla="*/ 357263 h 2122526"/>
              <a:gd name="connsiteX127" fmla="*/ 1608669 w 12192002"/>
              <a:gd name="connsiteY127" fmla="*/ 331673 h 2122526"/>
              <a:gd name="connsiteX128" fmla="*/ 1675071 w 12192002"/>
              <a:gd name="connsiteY128" fmla="*/ 324776 h 2122526"/>
              <a:gd name="connsiteX129" fmla="*/ 1738204 w 12192002"/>
              <a:gd name="connsiteY129" fmla="*/ 308427 h 2122526"/>
              <a:gd name="connsiteX130" fmla="*/ 1786655 w 12192002"/>
              <a:gd name="connsiteY130" fmla="*/ 303376 h 2122526"/>
              <a:gd name="connsiteX131" fmla="*/ 1873080 w 12192002"/>
              <a:gd name="connsiteY131" fmla="*/ 330998 h 2122526"/>
              <a:gd name="connsiteX132" fmla="*/ 1921650 w 12192002"/>
              <a:gd name="connsiteY132" fmla="*/ 332593 h 2122526"/>
              <a:gd name="connsiteX133" fmla="*/ 1928172 w 12192002"/>
              <a:gd name="connsiteY133" fmla="*/ 327762 h 2122526"/>
              <a:gd name="connsiteX134" fmla="*/ 1997356 w 12192002"/>
              <a:gd name="connsiteY134" fmla="*/ 349707 h 2122526"/>
              <a:gd name="connsiteX135" fmla="*/ 2094665 w 12192002"/>
              <a:gd name="connsiteY135" fmla="*/ 341687 h 2122526"/>
              <a:gd name="connsiteX136" fmla="*/ 2208578 w 12192002"/>
              <a:gd name="connsiteY136" fmla="*/ 324976 h 2122526"/>
              <a:gd name="connsiteX137" fmla="*/ 2315112 w 12192002"/>
              <a:gd name="connsiteY137" fmla="*/ 319743 h 2122526"/>
              <a:gd name="connsiteX138" fmla="*/ 2443255 w 12192002"/>
              <a:gd name="connsiteY138" fmla="*/ 328210 h 2122526"/>
              <a:gd name="connsiteX139" fmla="*/ 2587906 w 12192002"/>
              <a:gd name="connsiteY139" fmla="*/ 322233 h 2122526"/>
              <a:gd name="connsiteX140" fmla="*/ 2646527 w 12192002"/>
              <a:gd name="connsiteY140" fmla="*/ 315870 h 2122526"/>
              <a:gd name="connsiteX141" fmla="*/ 2781569 w 12192002"/>
              <a:gd name="connsiteY141" fmla="*/ 326406 h 2122526"/>
              <a:gd name="connsiteX142" fmla="*/ 3030291 w 12192002"/>
              <a:gd name="connsiteY142" fmla="*/ 348227 h 2122526"/>
              <a:gd name="connsiteX143" fmla="*/ 3142556 w 12192002"/>
              <a:gd name="connsiteY143" fmla="*/ 350870 h 2122526"/>
              <a:gd name="connsiteX144" fmla="*/ 3262356 w 12192002"/>
              <a:gd name="connsiteY144" fmla="*/ 358645 h 2122526"/>
              <a:gd name="connsiteX145" fmla="*/ 3341698 w 12192002"/>
              <a:gd name="connsiteY145" fmla="*/ 364522 h 2122526"/>
              <a:gd name="connsiteX146" fmla="*/ 3344026 w 12192002"/>
              <a:gd name="connsiteY146" fmla="*/ 363547 h 2122526"/>
              <a:gd name="connsiteX147" fmla="*/ 3363888 w 12192002"/>
              <a:gd name="connsiteY147" fmla="*/ 365229 h 2122526"/>
              <a:gd name="connsiteX148" fmla="*/ 3400728 w 12192002"/>
              <a:gd name="connsiteY148" fmla="*/ 382181 h 2122526"/>
              <a:gd name="connsiteX149" fmla="*/ 3473223 w 12192002"/>
              <a:gd name="connsiteY149" fmla="*/ 370133 h 2122526"/>
              <a:gd name="connsiteX150" fmla="*/ 3536135 w 12192002"/>
              <a:gd name="connsiteY150" fmla="*/ 366472 h 2122526"/>
              <a:gd name="connsiteX151" fmla="*/ 3585978 w 12192002"/>
              <a:gd name="connsiteY151" fmla="*/ 356773 h 2122526"/>
              <a:gd name="connsiteX152" fmla="*/ 3594501 w 12192002"/>
              <a:gd name="connsiteY152" fmla="*/ 357463 h 2122526"/>
              <a:gd name="connsiteX153" fmla="*/ 3594736 w 12192002"/>
              <a:gd name="connsiteY153" fmla="*/ 357194 h 2122526"/>
              <a:gd name="connsiteX154" fmla="*/ 3603855 w 12192002"/>
              <a:gd name="connsiteY154" fmla="*/ 357358 h 2122526"/>
              <a:gd name="connsiteX155" fmla="*/ 3610035 w 12192002"/>
              <a:gd name="connsiteY155" fmla="*/ 358720 h 2122526"/>
              <a:gd name="connsiteX156" fmla="*/ 3682513 w 12192002"/>
              <a:gd name="connsiteY156" fmla="*/ 326449 h 2122526"/>
              <a:gd name="connsiteX157" fmla="*/ 3789760 w 12192002"/>
              <a:gd name="connsiteY157" fmla="*/ 302526 h 2122526"/>
              <a:gd name="connsiteX158" fmla="*/ 3897275 w 12192002"/>
              <a:gd name="connsiteY158" fmla="*/ 282288 h 2122526"/>
              <a:gd name="connsiteX159" fmla="*/ 3936846 w 12192002"/>
              <a:gd name="connsiteY159" fmla="*/ 276633 h 2122526"/>
              <a:gd name="connsiteX160" fmla="*/ 4004538 w 12192002"/>
              <a:gd name="connsiteY160" fmla="*/ 259176 h 2122526"/>
              <a:gd name="connsiteX161" fmla="*/ 4033778 w 12192002"/>
              <a:gd name="connsiteY161" fmla="*/ 246608 h 2122526"/>
              <a:gd name="connsiteX162" fmla="*/ 4035363 w 12192002"/>
              <a:gd name="connsiteY162" fmla="*/ 246843 h 2122526"/>
              <a:gd name="connsiteX163" fmla="*/ 4036996 w 12192002"/>
              <a:gd name="connsiteY163" fmla="*/ 243176 h 2122526"/>
              <a:gd name="connsiteX164" fmla="*/ 4042364 w 12192002"/>
              <a:gd name="connsiteY164" fmla="*/ 240742 h 2122526"/>
              <a:gd name="connsiteX165" fmla="*/ 4058954 w 12192002"/>
              <a:gd name="connsiteY165" fmla="*/ 239121 h 2122526"/>
              <a:gd name="connsiteX166" fmla="*/ 4065510 w 12192002"/>
              <a:gd name="connsiteY166" fmla="*/ 239339 h 2122526"/>
              <a:gd name="connsiteX167" fmla="*/ 4074427 w 12192002"/>
              <a:gd name="connsiteY167" fmla="*/ 237895 h 2122526"/>
              <a:gd name="connsiteX168" fmla="*/ 4074546 w 12192002"/>
              <a:gd name="connsiteY168" fmla="*/ 237596 h 2122526"/>
              <a:gd name="connsiteX169" fmla="*/ 4083097 w 12192002"/>
              <a:gd name="connsiteY169" fmla="*/ 236761 h 2122526"/>
              <a:gd name="connsiteX170" fmla="*/ 4142745 w 12192002"/>
              <a:gd name="connsiteY170" fmla="*/ 210228 h 2122526"/>
              <a:gd name="connsiteX171" fmla="*/ 4191248 w 12192002"/>
              <a:gd name="connsiteY171" fmla="*/ 194363 h 2122526"/>
              <a:gd name="connsiteX172" fmla="*/ 4201744 w 12192002"/>
              <a:gd name="connsiteY172" fmla="*/ 188729 h 2122526"/>
              <a:gd name="connsiteX173" fmla="*/ 4202048 w 12192002"/>
              <a:gd name="connsiteY173" fmla="*/ 187470 h 2122526"/>
              <a:gd name="connsiteX174" fmla="*/ 4248116 w 12192002"/>
              <a:gd name="connsiteY174" fmla="*/ 184675 h 2122526"/>
              <a:gd name="connsiteX175" fmla="*/ 4276141 w 12192002"/>
              <a:gd name="connsiteY175" fmla="*/ 186999 h 2122526"/>
              <a:gd name="connsiteX176" fmla="*/ 4290062 w 12192002"/>
              <a:gd name="connsiteY176" fmla="*/ 186753 h 2122526"/>
              <a:gd name="connsiteX177" fmla="*/ 4295143 w 12192002"/>
              <a:gd name="connsiteY177" fmla="*/ 189670 h 2122526"/>
              <a:gd name="connsiteX178" fmla="*/ 4315108 w 12192002"/>
              <a:gd name="connsiteY178" fmla="*/ 187791 h 2122526"/>
              <a:gd name="connsiteX179" fmla="*/ 4316965 w 12192002"/>
              <a:gd name="connsiteY179" fmla="*/ 186450 h 2122526"/>
              <a:gd name="connsiteX180" fmla="*/ 4335046 w 12192002"/>
              <a:gd name="connsiteY180" fmla="*/ 189089 h 2122526"/>
              <a:gd name="connsiteX181" fmla="*/ 4372883 w 12192002"/>
              <a:gd name="connsiteY181" fmla="*/ 199670 h 2122526"/>
              <a:gd name="connsiteX182" fmla="*/ 4515813 w 12192002"/>
              <a:gd name="connsiteY182" fmla="*/ 181068 h 2122526"/>
              <a:gd name="connsiteX183" fmla="*/ 4715526 w 12192002"/>
              <a:gd name="connsiteY183" fmla="*/ 171166 h 2122526"/>
              <a:gd name="connsiteX184" fmla="*/ 4762447 w 12192002"/>
              <a:gd name="connsiteY184" fmla="*/ 162678 h 2122526"/>
              <a:gd name="connsiteX185" fmla="*/ 4840439 w 12192002"/>
              <a:gd name="connsiteY185" fmla="*/ 134910 h 2122526"/>
              <a:gd name="connsiteX186" fmla="*/ 5011513 w 12192002"/>
              <a:gd name="connsiteY186" fmla="*/ 110893 h 2122526"/>
              <a:gd name="connsiteX187" fmla="*/ 5065790 w 12192002"/>
              <a:gd name="connsiteY187" fmla="*/ 94512 h 2122526"/>
              <a:gd name="connsiteX188" fmla="*/ 5121659 w 12192002"/>
              <a:gd name="connsiteY188" fmla="*/ 101083 h 2122526"/>
              <a:gd name="connsiteX189" fmla="*/ 5139595 w 12192002"/>
              <a:gd name="connsiteY189" fmla="*/ 90230 h 2122526"/>
              <a:gd name="connsiteX190" fmla="*/ 5142598 w 12192002"/>
              <a:gd name="connsiteY190" fmla="*/ 88129 h 2122526"/>
              <a:gd name="connsiteX191" fmla="*/ 5156554 w 12192002"/>
              <a:gd name="connsiteY191" fmla="*/ 84729 h 2122526"/>
              <a:gd name="connsiteX192" fmla="*/ 5174660 w 12192002"/>
              <a:gd name="connsiteY192" fmla="*/ 77506 h 2122526"/>
              <a:gd name="connsiteX193" fmla="*/ 5222961 w 12192002"/>
              <a:gd name="connsiteY193" fmla="*/ 74516 h 2122526"/>
              <a:gd name="connsiteX194" fmla="*/ 5261763 w 12192002"/>
              <a:gd name="connsiteY194" fmla="*/ 63392 h 2122526"/>
              <a:gd name="connsiteX195" fmla="*/ 5381667 w 12192002"/>
              <a:gd name="connsiteY195" fmla="*/ 42975 h 2122526"/>
              <a:gd name="connsiteX196" fmla="*/ 5432760 w 12192002"/>
              <a:gd name="connsiteY196" fmla="*/ 25273 h 2122526"/>
              <a:gd name="connsiteX197" fmla="*/ 5470905 w 12192002"/>
              <a:gd name="connsiteY197" fmla="*/ 14020 h 2122526"/>
              <a:gd name="connsiteX198" fmla="*/ 5626960 w 12192002"/>
              <a:gd name="connsiteY198" fmla="*/ 0 h 2122526"/>
              <a:gd name="connsiteX0" fmla="*/ 5626960 w 12192002"/>
              <a:gd name="connsiteY0" fmla="*/ 0 h 2122526"/>
              <a:gd name="connsiteX1" fmla="*/ 5758918 w 12192002"/>
              <a:gd name="connsiteY1" fmla="*/ 1023 h 2122526"/>
              <a:gd name="connsiteX2" fmla="*/ 5957375 w 12192002"/>
              <a:gd name="connsiteY2" fmla="*/ 16715 h 2122526"/>
              <a:gd name="connsiteX3" fmla="*/ 6010090 w 12192002"/>
              <a:gd name="connsiteY3" fmla="*/ 20359 h 2122526"/>
              <a:gd name="connsiteX4" fmla="*/ 6041282 w 12192002"/>
              <a:gd name="connsiteY4" fmla="*/ 15266 h 2122526"/>
              <a:gd name="connsiteX5" fmla="*/ 6048637 w 12192002"/>
              <a:gd name="connsiteY5" fmla="*/ 6917 h 2122526"/>
              <a:gd name="connsiteX6" fmla="*/ 6068529 w 12192002"/>
              <a:gd name="connsiteY6" fmla="*/ 7600 h 2122526"/>
              <a:gd name="connsiteX7" fmla="*/ 6073847 w 12192002"/>
              <a:gd name="connsiteY7" fmla="*/ 6063 h 2122526"/>
              <a:gd name="connsiteX8" fmla="*/ 6168673 w 12192002"/>
              <a:gd name="connsiteY8" fmla="*/ 26525 h 2122526"/>
              <a:gd name="connsiteX9" fmla="*/ 6317559 w 12192002"/>
              <a:gd name="connsiteY9" fmla="*/ 28612 h 2122526"/>
              <a:gd name="connsiteX10" fmla="*/ 6549454 w 12192002"/>
              <a:gd name="connsiteY10" fmla="*/ 75412 h 2122526"/>
              <a:gd name="connsiteX11" fmla="*/ 6708221 w 12192002"/>
              <a:gd name="connsiteY11" fmla="*/ 104188 h 2122526"/>
              <a:gd name="connsiteX12" fmla="*/ 6904145 w 12192002"/>
              <a:gd name="connsiteY12" fmla="*/ 132143 h 2122526"/>
              <a:gd name="connsiteX13" fmla="*/ 7018495 w 12192002"/>
              <a:gd name="connsiteY13" fmla="*/ 161649 h 2122526"/>
              <a:gd name="connsiteX14" fmla="*/ 7096987 w 12192002"/>
              <a:gd name="connsiteY14" fmla="*/ 161275 h 2122526"/>
              <a:gd name="connsiteX15" fmla="*/ 7170807 w 12192002"/>
              <a:gd name="connsiteY15" fmla="*/ 173503 h 2122526"/>
              <a:gd name="connsiteX16" fmla="*/ 7197003 w 12192002"/>
              <a:gd name="connsiteY16" fmla="*/ 178151 h 2122526"/>
              <a:gd name="connsiteX17" fmla="*/ 7201101 w 12192002"/>
              <a:gd name="connsiteY17" fmla="*/ 183509 h 2122526"/>
              <a:gd name="connsiteX18" fmla="*/ 7218559 w 12192002"/>
              <a:gd name="connsiteY18" fmla="*/ 188059 h 2122526"/>
              <a:gd name="connsiteX19" fmla="*/ 7310852 w 12192002"/>
              <a:gd name="connsiteY19" fmla="*/ 213308 h 2122526"/>
              <a:gd name="connsiteX20" fmla="*/ 7312179 w 12192002"/>
              <a:gd name="connsiteY20" fmla="*/ 211866 h 2122526"/>
              <a:gd name="connsiteX21" fmla="*/ 7405390 w 12192002"/>
              <a:gd name="connsiteY21" fmla="*/ 202271 h 2122526"/>
              <a:gd name="connsiteX22" fmla="*/ 7495794 w 12192002"/>
              <a:gd name="connsiteY22" fmla="*/ 194166 h 2122526"/>
              <a:gd name="connsiteX23" fmla="*/ 7507039 w 12192002"/>
              <a:gd name="connsiteY23" fmla="*/ 196118 h 2122526"/>
              <a:gd name="connsiteX24" fmla="*/ 7507411 w 12192002"/>
              <a:gd name="connsiteY24" fmla="*/ 195791 h 2122526"/>
              <a:gd name="connsiteX25" fmla="*/ 7519570 w 12192002"/>
              <a:gd name="connsiteY25" fmla="*/ 197126 h 2122526"/>
              <a:gd name="connsiteX26" fmla="*/ 7527542 w 12192002"/>
              <a:gd name="connsiteY26" fmla="*/ 199679 h 2122526"/>
              <a:gd name="connsiteX27" fmla="*/ 7614346 w 12192002"/>
              <a:gd name="connsiteY27" fmla="*/ 205507 h 2122526"/>
              <a:gd name="connsiteX28" fmla="*/ 7718744 w 12192002"/>
              <a:gd name="connsiteY28" fmla="*/ 202036 h 2122526"/>
              <a:gd name="connsiteX29" fmla="*/ 7905407 w 12192002"/>
              <a:gd name="connsiteY29" fmla="*/ 227751 h 2122526"/>
              <a:gd name="connsiteX30" fmla="*/ 8090271 w 12192002"/>
              <a:gd name="connsiteY30" fmla="*/ 269724 h 2122526"/>
              <a:gd name="connsiteX31" fmla="*/ 8245834 w 12192002"/>
              <a:gd name="connsiteY31" fmla="*/ 315885 h 2122526"/>
              <a:gd name="connsiteX32" fmla="*/ 8252033 w 12192002"/>
              <a:gd name="connsiteY32" fmla="*/ 328877 h 2122526"/>
              <a:gd name="connsiteX33" fmla="*/ 8263376 w 12192002"/>
              <a:gd name="connsiteY33" fmla="*/ 338720 h 2122526"/>
              <a:gd name="connsiteX34" fmla="*/ 8266075 w 12192002"/>
              <a:gd name="connsiteY34" fmla="*/ 338490 h 2122526"/>
              <a:gd name="connsiteX35" fmla="*/ 8283149 w 12192002"/>
              <a:gd name="connsiteY35" fmla="*/ 345665 h 2122526"/>
              <a:gd name="connsiteX36" fmla="*/ 8284276 w 12192002"/>
              <a:gd name="connsiteY36" fmla="*/ 350108 h 2122526"/>
              <a:gd name="connsiteX37" fmla="*/ 8295173 w 12192002"/>
              <a:gd name="connsiteY37" fmla="*/ 355931 h 2122526"/>
              <a:gd name="connsiteX38" fmla="*/ 8314432 w 12192002"/>
              <a:gd name="connsiteY38" fmla="*/ 369826 h 2122526"/>
              <a:gd name="connsiteX39" fmla="*/ 8320104 w 12192002"/>
              <a:gd name="connsiteY39" fmla="*/ 370152 h 2122526"/>
              <a:gd name="connsiteX40" fmla="*/ 8352372 w 12192002"/>
              <a:gd name="connsiteY40" fmla="*/ 387570 h 2122526"/>
              <a:gd name="connsiteX41" fmla="*/ 8353799 w 12192002"/>
              <a:gd name="connsiteY41" fmla="*/ 386730 h 2122526"/>
              <a:gd name="connsiteX42" fmla="*/ 8367182 w 12192002"/>
              <a:gd name="connsiteY42" fmla="*/ 386924 h 2122526"/>
              <a:gd name="connsiteX43" fmla="*/ 8490249 w 12192002"/>
              <a:gd name="connsiteY43" fmla="*/ 400966 h 2122526"/>
              <a:gd name="connsiteX44" fmla="*/ 8497594 w 12192002"/>
              <a:gd name="connsiteY44" fmla="*/ 404016 h 2122526"/>
              <a:gd name="connsiteX45" fmla="*/ 8497968 w 12192002"/>
              <a:gd name="connsiteY45" fmla="*/ 403837 h 2122526"/>
              <a:gd name="connsiteX46" fmla="*/ 8506167 w 12192002"/>
              <a:gd name="connsiteY46" fmla="*/ 406575 h 2122526"/>
              <a:gd name="connsiteX47" fmla="*/ 8510983 w 12192002"/>
              <a:gd name="connsiteY47" fmla="*/ 409576 h 2122526"/>
              <a:gd name="connsiteX48" fmla="*/ 8525230 w 12192002"/>
              <a:gd name="connsiteY48" fmla="*/ 415491 h 2122526"/>
              <a:gd name="connsiteX49" fmla="*/ 8596071 w 12192002"/>
              <a:gd name="connsiteY49" fmla="*/ 400649 h 2122526"/>
              <a:gd name="connsiteX50" fmla="*/ 8707847 w 12192002"/>
              <a:gd name="connsiteY50" fmla="*/ 409221 h 2122526"/>
              <a:gd name="connsiteX51" fmla="*/ 8752444 w 12192002"/>
              <a:gd name="connsiteY51" fmla="*/ 411322 h 2122526"/>
              <a:gd name="connsiteX52" fmla="*/ 8928988 w 12192002"/>
              <a:gd name="connsiteY52" fmla="*/ 430554 h 2122526"/>
              <a:gd name="connsiteX53" fmla="*/ 8963048 w 12192002"/>
              <a:gd name="connsiteY53" fmla="*/ 427366 h 2122526"/>
              <a:gd name="connsiteX54" fmla="*/ 8968011 w 12192002"/>
              <a:gd name="connsiteY54" fmla="*/ 425141 h 2122526"/>
              <a:gd name="connsiteX55" fmla="*/ 8974337 w 12192002"/>
              <a:gd name="connsiteY55" fmla="*/ 424441 h 2122526"/>
              <a:gd name="connsiteX56" fmla="*/ 8990394 w 12192002"/>
              <a:gd name="connsiteY56" fmla="*/ 427667 h 2122526"/>
              <a:gd name="connsiteX57" fmla="*/ 8996232 w 12192002"/>
              <a:gd name="connsiteY57" fmla="*/ 429728 h 2122526"/>
              <a:gd name="connsiteX58" fmla="*/ 9005201 w 12192002"/>
              <a:gd name="connsiteY58" fmla="*/ 430939 h 2122526"/>
              <a:gd name="connsiteX59" fmla="*/ 9005486 w 12192002"/>
              <a:gd name="connsiteY59" fmla="*/ 430699 h 2122526"/>
              <a:gd name="connsiteX60" fmla="*/ 9053453 w 12192002"/>
              <a:gd name="connsiteY60" fmla="*/ 433984 h 2122526"/>
              <a:gd name="connsiteX61" fmla="*/ 9113812 w 12192002"/>
              <a:gd name="connsiteY61" fmla="*/ 425670 h 2122526"/>
              <a:gd name="connsiteX62" fmla="*/ 9137318 w 12192002"/>
              <a:gd name="connsiteY62" fmla="*/ 424304 h 2122526"/>
              <a:gd name="connsiteX63" fmla="*/ 9150210 w 12192002"/>
              <a:gd name="connsiteY63" fmla="*/ 422135 h 2122526"/>
              <a:gd name="connsiteX64" fmla="*/ 9151232 w 12192002"/>
              <a:gd name="connsiteY64" fmla="*/ 421070 h 2122526"/>
              <a:gd name="connsiteX65" fmla="*/ 9189246 w 12192002"/>
              <a:gd name="connsiteY65" fmla="*/ 432272 h 2122526"/>
              <a:gd name="connsiteX66" fmla="*/ 9194810 w 12192002"/>
              <a:gd name="connsiteY66" fmla="*/ 441511 h 2122526"/>
              <a:gd name="connsiteX67" fmla="*/ 9231370 w 12192002"/>
              <a:gd name="connsiteY67" fmla="*/ 451590 h 2122526"/>
              <a:gd name="connsiteX68" fmla="*/ 9343052 w 12192002"/>
              <a:gd name="connsiteY68" fmla="*/ 503495 h 2122526"/>
              <a:gd name="connsiteX69" fmla="*/ 9584507 w 12192002"/>
              <a:gd name="connsiteY69" fmla="*/ 549197 h 2122526"/>
              <a:gd name="connsiteX70" fmla="*/ 9728309 w 12192002"/>
              <a:gd name="connsiteY70" fmla="*/ 560617 h 2122526"/>
              <a:gd name="connsiteX71" fmla="*/ 9847792 w 12192002"/>
              <a:gd name="connsiteY71" fmla="*/ 580824 h 2122526"/>
              <a:gd name="connsiteX72" fmla="*/ 9960019 w 12192002"/>
              <a:gd name="connsiteY72" fmla="*/ 587592 h 2122526"/>
              <a:gd name="connsiteX73" fmla="*/ 10039240 w 12192002"/>
              <a:gd name="connsiteY73" fmla="*/ 603107 h 2122526"/>
              <a:gd name="connsiteX74" fmla="*/ 10082169 w 12192002"/>
              <a:gd name="connsiteY74" fmla="*/ 601443 h 2122526"/>
              <a:gd name="connsiteX75" fmla="*/ 10126500 w 12192002"/>
              <a:gd name="connsiteY75" fmla="*/ 603538 h 2122526"/>
              <a:gd name="connsiteX76" fmla="*/ 10261101 w 12192002"/>
              <a:gd name="connsiteY76" fmla="*/ 615053 h 2122526"/>
              <a:gd name="connsiteX77" fmla="*/ 10336855 w 12192002"/>
              <a:gd name="connsiteY77" fmla="*/ 624804 h 2122526"/>
              <a:gd name="connsiteX78" fmla="*/ 10383868 w 12192002"/>
              <a:gd name="connsiteY78" fmla="*/ 625415 h 2122526"/>
              <a:gd name="connsiteX79" fmla="*/ 10445984 w 12192002"/>
              <a:gd name="connsiteY79" fmla="*/ 629262 h 2122526"/>
              <a:gd name="connsiteX80" fmla="*/ 10519280 w 12192002"/>
              <a:gd name="connsiteY80" fmla="*/ 631320 h 2122526"/>
              <a:gd name="connsiteX81" fmla="*/ 10644619 w 12192002"/>
              <a:gd name="connsiteY81" fmla="*/ 651566 h 2122526"/>
              <a:gd name="connsiteX82" fmla="*/ 10857724 w 12192002"/>
              <a:gd name="connsiteY82" fmla="*/ 712684 h 2122526"/>
              <a:gd name="connsiteX83" fmla="*/ 10951063 w 12192002"/>
              <a:gd name="connsiteY83" fmla="*/ 725767 h 2122526"/>
              <a:gd name="connsiteX84" fmla="*/ 11030956 w 12192002"/>
              <a:gd name="connsiteY84" fmla="*/ 721011 h 2122526"/>
              <a:gd name="connsiteX85" fmla="*/ 11085938 w 12192002"/>
              <a:gd name="connsiteY85" fmla="*/ 723892 h 2122526"/>
              <a:gd name="connsiteX86" fmla="*/ 11143411 w 12192002"/>
              <a:gd name="connsiteY86" fmla="*/ 733141 h 2122526"/>
              <a:gd name="connsiteX87" fmla="*/ 11195087 w 12192002"/>
              <a:gd name="connsiteY87" fmla="*/ 732494 h 2122526"/>
              <a:gd name="connsiteX88" fmla="*/ 11273972 w 12192002"/>
              <a:gd name="connsiteY88" fmla="*/ 729660 h 2122526"/>
              <a:gd name="connsiteX89" fmla="*/ 11369715 w 12192002"/>
              <a:gd name="connsiteY89" fmla="*/ 813181 h 2122526"/>
              <a:gd name="connsiteX90" fmla="*/ 11462695 w 12192002"/>
              <a:gd name="connsiteY90" fmla="*/ 874654 h 2122526"/>
              <a:gd name="connsiteX91" fmla="*/ 11564181 w 12192002"/>
              <a:gd name="connsiteY91" fmla="*/ 888450 h 2122526"/>
              <a:gd name="connsiteX92" fmla="*/ 11684760 w 12192002"/>
              <a:gd name="connsiteY92" fmla="*/ 929360 h 2122526"/>
              <a:gd name="connsiteX93" fmla="*/ 11744187 w 12192002"/>
              <a:gd name="connsiteY93" fmla="*/ 984253 h 2122526"/>
              <a:gd name="connsiteX94" fmla="*/ 11834979 w 12192002"/>
              <a:gd name="connsiteY94" fmla="*/ 1013094 h 2122526"/>
              <a:gd name="connsiteX95" fmla="*/ 11933790 w 12192002"/>
              <a:gd name="connsiteY95" fmla="*/ 990933 h 2122526"/>
              <a:gd name="connsiteX96" fmla="*/ 12084140 w 12192002"/>
              <a:gd name="connsiteY96" fmla="*/ 1007396 h 2122526"/>
              <a:gd name="connsiteX97" fmla="*/ 12140863 w 12192002"/>
              <a:gd name="connsiteY97" fmla="*/ 1035036 h 2122526"/>
              <a:gd name="connsiteX98" fmla="*/ 12192002 w 12192002"/>
              <a:gd name="connsiteY98" fmla="*/ 1015838 h 2122526"/>
              <a:gd name="connsiteX99" fmla="*/ 12192002 w 12192002"/>
              <a:gd name="connsiteY99" fmla="*/ 1955549 h 2122526"/>
              <a:gd name="connsiteX100" fmla="*/ 12192000 w 12192002"/>
              <a:gd name="connsiteY100" fmla="*/ 1955549 h 2122526"/>
              <a:gd name="connsiteX101" fmla="*/ 12192000 w 12192002"/>
              <a:gd name="connsiteY101" fmla="*/ 2122526 h 2122526"/>
              <a:gd name="connsiteX102" fmla="*/ 0 w 12192002"/>
              <a:gd name="connsiteY102" fmla="*/ 2122526 h 2122526"/>
              <a:gd name="connsiteX103" fmla="*/ 0 w 12192002"/>
              <a:gd name="connsiteY103" fmla="*/ 1348327 h 2122526"/>
              <a:gd name="connsiteX104" fmla="*/ 2 w 12192002"/>
              <a:gd name="connsiteY104" fmla="*/ 1348327 h 2122526"/>
              <a:gd name="connsiteX105" fmla="*/ 2 w 12192002"/>
              <a:gd name="connsiteY105" fmla="*/ 592017 h 2122526"/>
              <a:gd name="connsiteX106" fmla="*/ 15526 w 12192002"/>
              <a:gd name="connsiteY106" fmla="*/ 586548 h 2122526"/>
              <a:gd name="connsiteX107" fmla="*/ 118381 w 12192002"/>
              <a:gd name="connsiteY107" fmla="*/ 583692 h 2122526"/>
              <a:gd name="connsiteX108" fmla="*/ 292435 w 12192002"/>
              <a:gd name="connsiteY108" fmla="*/ 531887 h 2122526"/>
              <a:gd name="connsiteX109" fmla="*/ 404015 w 12192002"/>
              <a:gd name="connsiteY109" fmla="*/ 511191 h 2122526"/>
              <a:gd name="connsiteX110" fmla="*/ 445099 w 12192002"/>
              <a:gd name="connsiteY110" fmla="*/ 505368 h 2122526"/>
              <a:gd name="connsiteX111" fmla="*/ 571717 w 12192002"/>
              <a:gd name="connsiteY111" fmla="*/ 467338 h 2122526"/>
              <a:gd name="connsiteX112" fmla="*/ 578535 w 12192002"/>
              <a:gd name="connsiteY112" fmla="*/ 467527 h 2122526"/>
              <a:gd name="connsiteX113" fmla="*/ 596792 w 12192002"/>
              <a:gd name="connsiteY113" fmla="*/ 464875 h 2122526"/>
              <a:gd name="connsiteX114" fmla="*/ 708875 w 12192002"/>
              <a:gd name="connsiteY114" fmla="*/ 422017 h 2122526"/>
              <a:gd name="connsiteX115" fmla="*/ 719742 w 12192002"/>
              <a:gd name="connsiteY115" fmla="*/ 416340 h 2122526"/>
              <a:gd name="connsiteX116" fmla="*/ 720047 w 12192002"/>
              <a:gd name="connsiteY116" fmla="*/ 415078 h 2122526"/>
              <a:gd name="connsiteX117" fmla="*/ 763053 w 12192002"/>
              <a:gd name="connsiteY117" fmla="*/ 414307 h 2122526"/>
              <a:gd name="connsiteX118" fmla="*/ 767901 w 12192002"/>
              <a:gd name="connsiteY118" fmla="*/ 412086 h 2122526"/>
              <a:gd name="connsiteX119" fmla="*/ 797041 w 12192002"/>
              <a:gd name="connsiteY119" fmla="*/ 414293 h 2122526"/>
              <a:gd name="connsiteX120" fmla="*/ 811506 w 12192002"/>
              <a:gd name="connsiteY120" fmla="*/ 413988 h 2122526"/>
              <a:gd name="connsiteX121" fmla="*/ 816809 w 12192002"/>
              <a:gd name="connsiteY121" fmla="*/ 416882 h 2122526"/>
              <a:gd name="connsiteX122" fmla="*/ 837540 w 12192002"/>
              <a:gd name="connsiteY122" fmla="*/ 414918 h 2122526"/>
              <a:gd name="connsiteX123" fmla="*/ 858269 w 12192002"/>
              <a:gd name="connsiteY123" fmla="*/ 416131 h 2122526"/>
              <a:gd name="connsiteX124" fmla="*/ 948732 w 12192002"/>
              <a:gd name="connsiteY124" fmla="*/ 404293 h 2122526"/>
              <a:gd name="connsiteX125" fmla="*/ 1149979 w 12192002"/>
              <a:gd name="connsiteY125" fmla="*/ 406698 h 2122526"/>
              <a:gd name="connsiteX126" fmla="*/ 1496110 w 12192002"/>
              <a:gd name="connsiteY126" fmla="*/ 357263 h 2122526"/>
              <a:gd name="connsiteX127" fmla="*/ 1608669 w 12192002"/>
              <a:gd name="connsiteY127" fmla="*/ 331673 h 2122526"/>
              <a:gd name="connsiteX128" fmla="*/ 1675071 w 12192002"/>
              <a:gd name="connsiteY128" fmla="*/ 324776 h 2122526"/>
              <a:gd name="connsiteX129" fmla="*/ 1738204 w 12192002"/>
              <a:gd name="connsiteY129" fmla="*/ 308427 h 2122526"/>
              <a:gd name="connsiteX130" fmla="*/ 1786655 w 12192002"/>
              <a:gd name="connsiteY130" fmla="*/ 303376 h 2122526"/>
              <a:gd name="connsiteX131" fmla="*/ 1873080 w 12192002"/>
              <a:gd name="connsiteY131" fmla="*/ 330998 h 2122526"/>
              <a:gd name="connsiteX132" fmla="*/ 1921650 w 12192002"/>
              <a:gd name="connsiteY132" fmla="*/ 332593 h 2122526"/>
              <a:gd name="connsiteX133" fmla="*/ 1928172 w 12192002"/>
              <a:gd name="connsiteY133" fmla="*/ 327762 h 2122526"/>
              <a:gd name="connsiteX134" fmla="*/ 1997356 w 12192002"/>
              <a:gd name="connsiteY134" fmla="*/ 349707 h 2122526"/>
              <a:gd name="connsiteX135" fmla="*/ 2094665 w 12192002"/>
              <a:gd name="connsiteY135" fmla="*/ 341687 h 2122526"/>
              <a:gd name="connsiteX136" fmla="*/ 2208578 w 12192002"/>
              <a:gd name="connsiteY136" fmla="*/ 324976 h 2122526"/>
              <a:gd name="connsiteX137" fmla="*/ 2315112 w 12192002"/>
              <a:gd name="connsiteY137" fmla="*/ 319743 h 2122526"/>
              <a:gd name="connsiteX138" fmla="*/ 2443255 w 12192002"/>
              <a:gd name="connsiteY138" fmla="*/ 328210 h 2122526"/>
              <a:gd name="connsiteX139" fmla="*/ 2587906 w 12192002"/>
              <a:gd name="connsiteY139" fmla="*/ 322233 h 2122526"/>
              <a:gd name="connsiteX140" fmla="*/ 2646527 w 12192002"/>
              <a:gd name="connsiteY140" fmla="*/ 315870 h 2122526"/>
              <a:gd name="connsiteX141" fmla="*/ 2781569 w 12192002"/>
              <a:gd name="connsiteY141" fmla="*/ 326406 h 2122526"/>
              <a:gd name="connsiteX142" fmla="*/ 3030291 w 12192002"/>
              <a:gd name="connsiteY142" fmla="*/ 348227 h 2122526"/>
              <a:gd name="connsiteX143" fmla="*/ 3142556 w 12192002"/>
              <a:gd name="connsiteY143" fmla="*/ 350870 h 2122526"/>
              <a:gd name="connsiteX144" fmla="*/ 3262356 w 12192002"/>
              <a:gd name="connsiteY144" fmla="*/ 358645 h 2122526"/>
              <a:gd name="connsiteX145" fmla="*/ 3341698 w 12192002"/>
              <a:gd name="connsiteY145" fmla="*/ 364522 h 2122526"/>
              <a:gd name="connsiteX146" fmla="*/ 3344026 w 12192002"/>
              <a:gd name="connsiteY146" fmla="*/ 363547 h 2122526"/>
              <a:gd name="connsiteX147" fmla="*/ 3363888 w 12192002"/>
              <a:gd name="connsiteY147" fmla="*/ 365229 h 2122526"/>
              <a:gd name="connsiteX148" fmla="*/ 3400728 w 12192002"/>
              <a:gd name="connsiteY148" fmla="*/ 382181 h 2122526"/>
              <a:gd name="connsiteX149" fmla="*/ 3473223 w 12192002"/>
              <a:gd name="connsiteY149" fmla="*/ 370133 h 2122526"/>
              <a:gd name="connsiteX150" fmla="*/ 3536135 w 12192002"/>
              <a:gd name="connsiteY150" fmla="*/ 366472 h 2122526"/>
              <a:gd name="connsiteX151" fmla="*/ 3585978 w 12192002"/>
              <a:gd name="connsiteY151" fmla="*/ 356773 h 2122526"/>
              <a:gd name="connsiteX152" fmla="*/ 3594501 w 12192002"/>
              <a:gd name="connsiteY152" fmla="*/ 357463 h 2122526"/>
              <a:gd name="connsiteX153" fmla="*/ 3594736 w 12192002"/>
              <a:gd name="connsiteY153" fmla="*/ 357194 h 2122526"/>
              <a:gd name="connsiteX154" fmla="*/ 3603855 w 12192002"/>
              <a:gd name="connsiteY154" fmla="*/ 357358 h 2122526"/>
              <a:gd name="connsiteX155" fmla="*/ 3610035 w 12192002"/>
              <a:gd name="connsiteY155" fmla="*/ 358720 h 2122526"/>
              <a:gd name="connsiteX156" fmla="*/ 3682513 w 12192002"/>
              <a:gd name="connsiteY156" fmla="*/ 326449 h 2122526"/>
              <a:gd name="connsiteX157" fmla="*/ 3789760 w 12192002"/>
              <a:gd name="connsiteY157" fmla="*/ 302526 h 2122526"/>
              <a:gd name="connsiteX158" fmla="*/ 3897275 w 12192002"/>
              <a:gd name="connsiteY158" fmla="*/ 282288 h 2122526"/>
              <a:gd name="connsiteX159" fmla="*/ 3936846 w 12192002"/>
              <a:gd name="connsiteY159" fmla="*/ 276633 h 2122526"/>
              <a:gd name="connsiteX160" fmla="*/ 4004538 w 12192002"/>
              <a:gd name="connsiteY160" fmla="*/ 259176 h 2122526"/>
              <a:gd name="connsiteX161" fmla="*/ 4033778 w 12192002"/>
              <a:gd name="connsiteY161" fmla="*/ 246608 h 2122526"/>
              <a:gd name="connsiteX162" fmla="*/ 4035363 w 12192002"/>
              <a:gd name="connsiteY162" fmla="*/ 246843 h 2122526"/>
              <a:gd name="connsiteX163" fmla="*/ 4036996 w 12192002"/>
              <a:gd name="connsiteY163" fmla="*/ 243176 h 2122526"/>
              <a:gd name="connsiteX164" fmla="*/ 4042364 w 12192002"/>
              <a:gd name="connsiteY164" fmla="*/ 240742 h 2122526"/>
              <a:gd name="connsiteX165" fmla="*/ 4058954 w 12192002"/>
              <a:gd name="connsiteY165" fmla="*/ 239121 h 2122526"/>
              <a:gd name="connsiteX166" fmla="*/ 4065510 w 12192002"/>
              <a:gd name="connsiteY166" fmla="*/ 239339 h 2122526"/>
              <a:gd name="connsiteX167" fmla="*/ 4074427 w 12192002"/>
              <a:gd name="connsiteY167" fmla="*/ 237895 h 2122526"/>
              <a:gd name="connsiteX168" fmla="*/ 4074546 w 12192002"/>
              <a:gd name="connsiteY168" fmla="*/ 237596 h 2122526"/>
              <a:gd name="connsiteX169" fmla="*/ 4083097 w 12192002"/>
              <a:gd name="connsiteY169" fmla="*/ 236761 h 2122526"/>
              <a:gd name="connsiteX170" fmla="*/ 4142745 w 12192002"/>
              <a:gd name="connsiteY170" fmla="*/ 210228 h 2122526"/>
              <a:gd name="connsiteX171" fmla="*/ 4191248 w 12192002"/>
              <a:gd name="connsiteY171" fmla="*/ 194363 h 2122526"/>
              <a:gd name="connsiteX172" fmla="*/ 4201744 w 12192002"/>
              <a:gd name="connsiteY172" fmla="*/ 188729 h 2122526"/>
              <a:gd name="connsiteX173" fmla="*/ 4202048 w 12192002"/>
              <a:gd name="connsiteY173" fmla="*/ 187470 h 2122526"/>
              <a:gd name="connsiteX174" fmla="*/ 4248116 w 12192002"/>
              <a:gd name="connsiteY174" fmla="*/ 184675 h 2122526"/>
              <a:gd name="connsiteX175" fmla="*/ 4276141 w 12192002"/>
              <a:gd name="connsiteY175" fmla="*/ 186999 h 2122526"/>
              <a:gd name="connsiteX176" fmla="*/ 4290062 w 12192002"/>
              <a:gd name="connsiteY176" fmla="*/ 186753 h 2122526"/>
              <a:gd name="connsiteX177" fmla="*/ 4295143 w 12192002"/>
              <a:gd name="connsiteY177" fmla="*/ 189670 h 2122526"/>
              <a:gd name="connsiteX178" fmla="*/ 4315108 w 12192002"/>
              <a:gd name="connsiteY178" fmla="*/ 187791 h 2122526"/>
              <a:gd name="connsiteX179" fmla="*/ 4316965 w 12192002"/>
              <a:gd name="connsiteY179" fmla="*/ 186450 h 2122526"/>
              <a:gd name="connsiteX180" fmla="*/ 4335046 w 12192002"/>
              <a:gd name="connsiteY180" fmla="*/ 189089 h 2122526"/>
              <a:gd name="connsiteX181" fmla="*/ 4372883 w 12192002"/>
              <a:gd name="connsiteY181" fmla="*/ 199670 h 2122526"/>
              <a:gd name="connsiteX182" fmla="*/ 4515813 w 12192002"/>
              <a:gd name="connsiteY182" fmla="*/ 181068 h 2122526"/>
              <a:gd name="connsiteX183" fmla="*/ 4715526 w 12192002"/>
              <a:gd name="connsiteY183" fmla="*/ 171166 h 2122526"/>
              <a:gd name="connsiteX184" fmla="*/ 4762447 w 12192002"/>
              <a:gd name="connsiteY184" fmla="*/ 162678 h 2122526"/>
              <a:gd name="connsiteX185" fmla="*/ 4840439 w 12192002"/>
              <a:gd name="connsiteY185" fmla="*/ 134910 h 2122526"/>
              <a:gd name="connsiteX186" fmla="*/ 5011513 w 12192002"/>
              <a:gd name="connsiteY186" fmla="*/ 110893 h 2122526"/>
              <a:gd name="connsiteX187" fmla="*/ 5065790 w 12192002"/>
              <a:gd name="connsiteY187" fmla="*/ 94512 h 2122526"/>
              <a:gd name="connsiteX188" fmla="*/ 5121659 w 12192002"/>
              <a:gd name="connsiteY188" fmla="*/ 101083 h 2122526"/>
              <a:gd name="connsiteX189" fmla="*/ 5139595 w 12192002"/>
              <a:gd name="connsiteY189" fmla="*/ 90230 h 2122526"/>
              <a:gd name="connsiteX190" fmla="*/ 5142598 w 12192002"/>
              <a:gd name="connsiteY190" fmla="*/ 88129 h 2122526"/>
              <a:gd name="connsiteX191" fmla="*/ 5156554 w 12192002"/>
              <a:gd name="connsiteY191" fmla="*/ 84729 h 2122526"/>
              <a:gd name="connsiteX192" fmla="*/ 5174660 w 12192002"/>
              <a:gd name="connsiteY192" fmla="*/ 77506 h 2122526"/>
              <a:gd name="connsiteX193" fmla="*/ 5222961 w 12192002"/>
              <a:gd name="connsiteY193" fmla="*/ 74516 h 2122526"/>
              <a:gd name="connsiteX194" fmla="*/ 5261763 w 12192002"/>
              <a:gd name="connsiteY194" fmla="*/ 63392 h 2122526"/>
              <a:gd name="connsiteX195" fmla="*/ 5381667 w 12192002"/>
              <a:gd name="connsiteY195" fmla="*/ 42975 h 2122526"/>
              <a:gd name="connsiteX196" fmla="*/ 5432760 w 12192002"/>
              <a:gd name="connsiteY196" fmla="*/ 25273 h 2122526"/>
              <a:gd name="connsiteX197" fmla="*/ 5470905 w 12192002"/>
              <a:gd name="connsiteY197" fmla="*/ 14020 h 2122526"/>
              <a:gd name="connsiteX198" fmla="*/ 5626960 w 12192002"/>
              <a:gd name="connsiteY198" fmla="*/ 0 h 2122526"/>
              <a:gd name="connsiteX0" fmla="*/ 5626960 w 12192002"/>
              <a:gd name="connsiteY0" fmla="*/ 0 h 2122526"/>
              <a:gd name="connsiteX1" fmla="*/ 5758918 w 12192002"/>
              <a:gd name="connsiteY1" fmla="*/ 1023 h 2122526"/>
              <a:gd name="connsiteX2" fmla="*/ 5957375 w 12192002"/>
              <a:gd name="connsiteY2" fmla="*/ 16715 h 2122526"/>
              <a:gd name="connsiteX3" fmla="*/ 6010090 w 12192002"/>
              <a:gd name="connsiteY3" fmla="*/ 20359 h 2122526"/>
              <a:gd name="connsiteX4" fmla="*/ 6041282 w 12192002"/>
              <a:gd name="connsiteY4" fmla="*/ 15266 h 2122526"/>
              <a:gd name="connsiteX5" fmla="*/ 6048637 w 12192002"/>
              <a:gd name="connsiteY5" fmla="*/ 6917 h 2122526"/>
              <a:gd name="connsiteX6" fmla="*/ 6068529 w 12192002"/>
              <a:gd name="connsiteY6" fmla="*/ 7600 h 2122526"/>
              <a:gd name="connsiteX7" fmla="*/ 6073847 w 12192002"/>
              <a:gd name="connsiteY7" fmla="*/ 6063 h 2122526"/>
              <a:gd name="connsiteX8" fmla="*/ 6168673 w 12192002"/>
              <a:gd name="connsiteY8" fmla="*/ 26525 h 2122526"/>
              <a:gd name="connsiteX9" fmla="*/ 6317559 w 12192002"/>
              <a:gd name="connsiteY9" fmla="*/ 28612 h 2122526"/>
              <a:gd name="connsiteX10" fmla="*/ 6549454 w 12192002"/>
              <a:gd name="connsiteY10" fmla="*/ 75412 h 2122526"/>
              <a:gd name="connsiteX11" fmla="*/ 6708221 w 12192002"/>
              <a:gd name="connsiteY11" fmla="*/ 104188 h 2122526"/>
              <a:gd name="connsiteX12" fmla="*/ 6904145 w 12192002"/>
              <a:gd name="connsiteY12" fmla="*/ 132143 h 2122526"/>
              <a:gd name="connsiteX13" fmla="*/ 7018495 w 12192002"/>
              <a:gd name="connsiteY13" fmla="*/ 161649 h 2122526"/>
              <a:gd name="connsiteX14" fmla="*/ 7096987 w 12192002"/>
              <a:gd name="connsiteY14" fmla="*/ 161275 h 2122526"/>
              <a:gd name="connsiteX15" fmla="*/ 7170807 w 12192002"/>
              <a:gd name="connsiteY15" fmla="*/ 173503 h 2122526"/>
              <a:gd name="connsiteX16" fmla="*/ 7197003 w 12192002"/>
              <a:gd name="connsiteY16" fmla="*/ 178151 h 2122526"/>
              <a:gd name="connsiteX17" fmla="*/ 7201101 w 12192002"/>
              <a:gd name="connsiteY17" fmla="*/ 183509 h 2122526"/>
              <a:gd name="connsiteX18" fmla="*/ 7218559 w 12192002"/>
              <a:gd name="connsiteY18" fmla="*/ 188059 h 2122526"/>
              <a:gd name="connsiteX19" fmla="*/ 7310852 w 12192002"/>
              <a:gd name="connsiteY19" fmla="*/ 213308 h 2122526"/>
              <a:gd name="connsiteX20" fmla="*/ 7312179 w 12192002"/>
              <a:gd name="connsiteY20" fmla="*/ 211866 h 2122526"/>
              <a:gd name="connsiteX21" fmla="*/ 7405390 w 12192002"/>
              <a:gd name="connsiteY21" fmla="*/ 202271 h 2122526"/>
              <a:gd name="connsiteX22" fmla="*/ 7495794 w 12192002"/>
              <a:gd name="connsiteY22" fmla="*/ 194166 h 2122526"/>
              <a:gd name="connsiteX23" fmla="*/ 7507039 w 12192002"/>
              <a:gd name="connsiteY23" fmla="*/ 196118 h 2122526"/>
              <a:gd name="connsiteX24" fmla="*/ 7507411 w 12192002"/>
              <a:gd name="connsiteY24" fmla="*/ 195791 h 2122526"/>
              <a:gd name="connsiteX25" fmla="*/ 7519570 w 12192002"/>
              <a:gd name="connsiteY25" fmla="*/ 197126 h 2122526"/>
              <a:gd name="connsiteX26" fmla="*/ 7527542 w 12192002"/>
              <a:gd name="connsiteY26" fmla="*/ 199679 h 2122526"/>
              <a:gd name="connsiteX27" fmla="*/ 7614346 w 12192002"/>
              <a:gd name="connsiteY27" fmla="*/ 205507 h 2122526"/>
              <a:gd name="connsiteX28" fmla="*/ 7718744 w 12192002"/>
              <a:gd name="connsiteY28" fmla="*/ 202036 h 2122526"/>
              <a:gd name="connsiteX29" fmla="*/ 7905407 w 12192002"/>
              <a:gd name="connsiteY29" fmla="*/ 227751 h 2122526"/>
              <a:gd name="connsiteX30" fmla="*/ 8090271 w 12192002"/>
              <a:gd name="connsiteY30" fmla="*/ 269724 h 2122526"/>
              <a:gd name="connsiteX31" fmla="*/ 8245834 w 12192002"/>
              <a:gd name="connsiteY31" fmla="*/ 315885 h 2122526"/>
              <a:gd name="connsiteX32" fmla="*/ 8252033 w 12192002"/>
              <a:gd name="connsiteY32" fmla="*/ 328877 h 2122526"/>
              <a:gd name="connsiteX33" fmla="*/ 8263376 w 12192002"/>
              <a:gd name="connsiteY33" fmla="*/ 338720 h 2122526"/>
              <a:gd name="connsiteX34" fmla="*/ 8266075 w 12192002"/>
              <a:gd name="connsiteY34" fmla="*/ 338490 h 2122526"/>
              <a:gd name="connsiteX35" fmla="*/ 8283149 w 12192002"/>
              <a:gd name="connsiteY35" fmla="*/ 345665 h 2122526"/>
              <a:gd name="connsiteX36" fmla="*/ 8284276 w 12192002"/>
              <a:gd name="connsiteY36" fmla="*/ 350108 h 2122526"/>
              <a:gd name="connsiteX37" fmla="*/ 8295173 w 12192002"/>
              <a:gd name="connsiteY37" fmla="*/ 355931 h 2122526"/>
              <a:gd name="connsiteX38" fmla="*/ 8314432 w 12192002"/>
              <a:gd name="connsiteY38" fmla="*/ 369826 h 2122526"/>
              <a:gd name="connsiteX39" fmla="*/ 8320104 w 12192002"/>
              <a:gd name="connsiteY39" fmla="*/ 370152 h 2122526"/>
              <a:gd name="connsiteX40" fmla="*/ 8352372 w 12192002"/>
              <a:gd name="connsiteY40" fmla="*/ 387570 h 2122526"/>
              <a:gd name="connsiteX41" fmla="*/ 8353799 w 12192002"/>
              <a:gd name="connsiteY41" fmla="*/ 386730 h 2122526"/>
              <a:gd name="connsiteX42" fmla="*/ 8367182 w 12192002"/>
              <a:gd name="connsiteY42" fmla="*/ 386924 h 2122526"/>
              <a:gd name="connsiteX43" fmla="*/ 8490249 w 12192002"/>
              <a:gd name="connsiteY43" fmla="*/ 400966 h 2122526"/>
              <a:gd name="connsiteX44" fmla="*/ 8497594 w 12192002"/>
              <a:gd name="connsiteY44" fmla="*/ 404016 h 2122526"/>
              <a:gd name="connsiteX45" fmla="*/ 8497968 w 12192002"/>
              <a:gd name="connsiteY45" fmla="*/ 403837 h 2122526"/>
              <a:gd name="connsiteX46" fmla="*/ 8506167 w 12192002"/>
              <a:gd name="connsiteY46" fmla="*/ 406575 h 2122526"/>
              <a:gd name="connsiteX47" fmla="*/ 8510983 w 12192002"/>
              <a:gd name="connsiteY47" fmla="*/ 409576 h 2122526"/>
              <a:gd name="connsiteX48" fmla="*/ 8525230 w 12192002"/>
              <a:gd name="connsiteY48" fmla="*/ 415491 h 2122526"/>
              <a:gd name="connsiteX49" fmla="*/ 8596071 w 12192002"/>
              <a:gd name="connsiteY49" fmla="*/ 400649 h 2122526"/>
              <a:gd name="connsiteX50" fmla="*/ 8707847 w 12192002"/>
              <a:gd name="connsiteY50" fmla="*/ 409221 h 2122526"/>
              <a:gd name="connsiteX51" fmla="*/ 8752444 w 12192002"/>
              <a:gd name="connsiteY51" fmla="*/ 411322 h 2122526"/>
              <a:gd name="connsiteX52" fmla="*/ 8928988 w 12192002"/>
              <a:gd name="connsiteY52" fmla="*/ 430554 h 2122526"/>
              <a:gd name="connsiteX53" fmla="*/ 8963048 w 12192002"/>
              <a:gd name="connsiteY53" fmla="*/ 427366 h 2122526"/>
              <a:gd name="connsiteX54" fmla="*/ 8968011 w 12192002"/>
              <a:gd name="connsiteY54" fmla="*/ 425141 h 2122526"/>
              <a:gd name="connsiteX55" fmla="*/ 8974337 w 12192002"/>
              <a:gd name="connsiteY55" fmla="*/ 424441 h 2122526"/>
              <a:gd name="connsiteX56" fmla="*/ 8990394 w 12192002"/>
              <a:gd name="connsiteY56" fmla="*/ 427667 h 2122526"/>
              <a:gd name="connsiteX57" fmla="*/ 8996232 w 12192002"/>
              <a:gd name="connsiteY57" fmla="*/ 429728 h 2122526"/>
              <a:gd name="connsiteX58" fmla="*/ 9005201 w 12192002"/>
              <a:gd name="connsiteY58" fmla="*/ 430939 h 2122526"/>
              <a:gd name="connsiteX59" fmla="*/ 9005486 w 12192002"/>
              <a:gd name="connsiteY59" fmla="*/ 430699 h 2122526"/>
              <a:gd name="connsiteX60" fmla="*/ 9053453 w 12192002"/>
              <a:gd name="connsiteY60" fmla="*/ 433984 h 2122526"/>
              <a:gd name="connsiteX61" fmla="*/ 9113812 w 12192002"/>
              <a:gd name="connsiteY61" fmla="*/ 425670 h 2122526"/>
              <a:gd name="connsiteX62" fmla="*/ 9137318 w 12192002"/>
              <a:gd name="connsiteY62" fmla="*/ 424304 h 2122526"/>
              <a:gd name="connsiteX63" fmla="*/ 9150210 w 12192002"/>
              <a:gd name="connsiteY63" fmla="*/ 422135 h 2122526"/>
              <a:gd name="connsiteX64" fmla="*/ 9151232 w 12192002"/>
              <a:gd name="connsiteY64" fmla="*/ 421070 h 2122526"/>
              <a:gd name="connsiteX65" fmla="*/ 9189246 w 12192002"/>
              <a:gd name="connsiteY65" fmla="*/ 432272 h 2122526"/>
              <a:gd name="connsiteX66" fmla="*/ 9194810 w 12192002"/>
              <a:gd name="connsiteY66" fmla="*/ 441511 h 2122526"/>
              <a:gd name="connsiteX67" fmla="*/ 9231370 w 12192002"/>
              <a:gd name="connsiteY67" fmla="*/ 451590 h 2122526"/>
              <a:gd name="connsiteX68" fmla="*/ 9343052 w 12192002"/>
              <a:gd name="connsiteY68" fmla="*/ 503495 h 2122526"/>
              <a:gd name="connsiteX69" fmla="*/ 9584507 w 12192002"/>
              <a:gd name="connsiteY69" fmla="*/ 549197 h 2122526"/>
              <a:gd name="connsiteX70" fmla="*/ 9728309 w 12192002"/>
              <a:gd name="connsiteY70" fmla="*/ 560617 h 2122526"/>
              <a:gd name="connsiteX71" fmla="*/ 9847792 w 12192002"/>
              <a:gd name="connsiteY71" fmla="*/ 580824 h 2122526"/>
              <a:gd name="connsiteX72" fmla="*/ 9960019 w 12192002"/>
              <a:gd name="connsiteY72" fmla="*/ 587592 h 2122526"/>
              <a:gd name="connsiteX73" fmla="*/ 10039240 w 12192002"/>
              <a:gd name="connsiteY73" fmla="*/ 603107 h 2122526"/>
              <a:gd name="connsiteX74" fmla="*/ 10082169 w 12192002"/>
              <a:gd name="connsiteY74" fmla="*/ 601443 h 2122526"/>
              <a:gd name="connsiteX75" fmla="*/ 10126500 w 12192002"/>
              <a:gd name="connsiteY75" fmla="*/ 603538 h 2122526"/>
              <a:gd name="connsiteX76" fmla="*/ 10261101 w 12192002"/>
              <a:gd name="connsiteY76" fmla="*/ 615053 h 2122526"/>
              <a:gd name="connsiteX77" fmla="*/ 10336855 w 12192002"/>
              <a:gd name="connsiteY77" fmla="*/ 624804 h 2122526"/>
              <a:gd name="connsiteX78" fmla="*/ 10383868 w 12192002"/>
              <a:gd name="connsiteY78" fmla="*/ 625415 h 2122526"/>
              <a:gd name="connsiteX79" fmla="*/ 10445984 w 12192002"/>
              <a:gd name="connsiteY79" fmla="*/ 629262 h 2122526"/>
              <a:gd name="connsiteX80" fmla="*/ 10519280 w 12192002"/>
              <a:gd name="connsiteY80" fmla="*/ 631320 h 2122526"/>
              <a:gd name="connsiteX81" fmla="*/ 10644619 w 12192002"/>
              <a:gd name="connsiteY81" fmla="*/ 651566 h 2122526"/>
              <a:gd name="connsiteX82" fmla="*/ 10857724 w 12192002"/>
              <a:gd name="connsiteY82" fmla="*/ 712684 h 2122526"/>
              <a:gd name="connsiteX83" fmla="*/ 10951063 w 12192002"/>
              <a:gd name="connsiteY83" fmla="*/ 725767 h 2122526"/>
              <a:gd name="connsiteX84" fmla="*/ 11030956 w 12192002"/>
              <a:gd name="connsiteY84" fmla="*/ 721011 h 2122526"/>
              <a:gd name="connsiteX85" fmla="*/ 11085938 w 12192002"/>
              <a:gd name="connsiteY85" fmla="*/ 723892 h 2122526"/>
              <a:gd name="connsiteX86" fmla="*/ 11143411 w 12192002"/>
              <a:gd name="connsiteY86" fmla="*/ 733141 h 2122526"/>
              <a:gd name="connsiteX87" fmla="*/ 11195087 w 12192002"/>
              <a:gd name="connsiteY87" fmla="*/ 732494 h 2122526"/>
              <a:gd name="connsiteX88" fmla="*/ 11273972 w 12192002"/>
              <a:gd name="connsiteY88" fmla="*/ 729660 h 2122526"/>
              <a:gd name="connsiteX89" fmla="*/ 11369715 w 12192002"/>
              <a:gd name="connsiteY89" fmla="*/ 813181 h 2122526"/>
              <a:gd name="connsiteX90" fmla="*/ 11462695 w 12192002"/>
              <a:gd name="connsiteY90" fmla="*/ 874654 h 2122526"/>
              <a:gd name="connsiteX91" fmla="*/ 11564181 w 12192002"/>
              <a:gd name="connsiteY91" fmla="*/ 888450 h 2122526"/>
              <a:gd name="connsiteX92" fmla="*/ 11684760 w 12192002"/>
              <a:gd name="connsiteY92" fmla="*/ 929360 h 2122526"/>
              <a:gd name="connsiteX93" fmla="*/ 11744187 w 12192002"/>
              <a:gd name="connsiteY93" fmla="*/ 984253 h 2122526"/>
              <a:gd name="connsiteX94" fmla="*/ 11834979 w 12192002"/>
              <a:gd name="connsiteY94" fmla="*/ 1013094 h 2122526"/>
              <a:gd name="connsiteX95" fmla="*/ 11933790 w 12192002"/>
              <a:gd name="connsiteY95" fmla="*/ 990933 h 2122526"/>
              <a:gd name="connsiteX96" fmla="*/ 12084140 w 12192002"/>
              <a:gd name="connsiteY96" fmla="*/ 1007396 h 2122526"/>
              <a:gd name="connsiteX97" fmla="*/ 12140863 w 12192002"/>
              <a:gd name="connsiteY97" fmla="*/ 1035036 h 2122526"/>
              <a:gd name="connsiteX98" fmla="*/ 12192002 w 12192002"/>
              <a:gd name="connsiteY98" fmla="*/ 1015838 h 2122526"/>
              <a:gd name="connsiteX99" fmla="*/ 12192002 w 12192002"/>
              <a:gd name="connsiteY99" fmla="*/ 1955549 h 2122526"/>
              <a:gd name="connsiteX100" fmla="*/ 12192000 w 12192002"/>
              <a:gd name="connsiteY100" fmla="*/ 1955549 h 2122526"/>
              <a:gd name="connsiteX101" fmla="*/ 12192000 w 12192002"/>
              <a:gd name="connsiteY101" fmla="*/ 2122526 h 2122526"/>
              <a:gd name="connsiteX102" fmla="*/ 0 w 12192002"/>
              <a:gd name="connsiteY102" fmla="*/ 2122526 h 2122526"/>
              <a:gd name="connsiteX103" fmla="*/ 0 w 12192002"/>
              <a:gd name="connsiteY103" fmla="*/ 1348327 h 2122526"/>
              <a:gd name="connsiteX104" fmla="*/ 2 w 12192002"/>
              <a:gd name="connsiteY104" fmla="*/ 1348327 h 2122526"/>
              <a:gd name="connsiteX105" fmla="*/ 2 w 12192002"/>
              <a:gd name="connsiteY105" fmla="*/ 592017 h 2122526"/>
              <a:gd name="connsiteX106" fmla="*/ 15526 w 12192002"/>
              <a:gd name="connsiteY106" fmla="*/ 586548 h 2122526"/>
              <a:gd name="connsiteX107" fmla="*/ 118381 w 12192002"/>
              <a:gd name="connsiteY107" fmla="*/ 583692 h 2122526"/>
              <a:gd name="connsiteX108" fmla="*/ 292435 w 12192002"/>
              <a:gd name="connsiteY108" fmla="*/ 531887 h 2122526"/>
              <a:gd name="connsiteX109" fmla="*/ 404015 w 12192002"/>
              <a:gd name="connsiteY109" fmla="*/ 511191 h 2122526"/>
              <a:gd name="connsiteX110" fmla="*/ 445099 w 12192002"/>
              <a:gd name="connsiteY110" fmla="*/ 505368 h 2122526"/>
              <a:gd name="connsiteX111" fmla="*/ 571717 w 12192002"/>
              <a:gd name="connsiteY111" fmla="*/ 467338 h 2122526"/>
              <a:gd name="connsiteX112" fmla="*/ 578535 w 12192002"/>
              <a:gd name="connsiteY112" fmla="*/ 467527 h 2122526"/>
              <a:gd name="connsiteX113" fmla="*/ 596792 w 12192002"/>
              <a:gd name="connsiteY113" fmla="*/ 464875 h 2122526"/>
              <a:gd name="connsiteX114" fmla="*/ 708875 w 12192002"/>
              <a:gd name="connsiteY114" fmla="*/ 422017 h 2122526"/>
              <a:gd name="connsiteX115" fmla="*/ 719742 w 12192002"/>
              <a:gd name="connsiteY115" fmla="*/ 416340 h 2122526"/>
              <a:gd name="connsiteX116" fmla="*/ 720047 w 12192002"/>
              <a:gd name="connsiteY116" fmla="*/ 415078 h 2122526"/>
              <a:gd name="connsiteX117" fmla="*/ 763053 w 12192002"/>
              <a:gd name="connsiteY117" fmla="*/ 414307 h 2122526"/>
              <a:gd name="connsiteX118" fmla="*/ 767901 w 12192002"/>
              <a:gd name="connsiteY118" fmla="*/ 412086 h 2122526"/>
              <a:gd name="connsiteX119" fmla="*/ 797041 w 12192002"/>
              <a:gd name="connsiteY119" fmla="*/ 414293 h 2122526"/>
              <a:gd name="connsiteX120" fmla="*/ 811506 w 12192002"/>
              <a:gd name="connsiteY120" fmla="*/ 413988 h 2122526"/>
              <a:gd name="connsiteX121" fmla="*/ 816809 w 12192002"/>
              <a:gd name="connsiteY121" fmla="*/ 416882 h 2122526"/>
              <a:gd name="connsiteX122" fmla="*/ 837540 w 12192002"/>
              <a:gd name="connsiteY122" fmla="*/ 414918 h 2122526"/>
              <a:gd name="connsiteX123" fmla="*/ 858269 w 12192002"/>
              <a:gd name="connsiteY123" fmla="*/ 416131 h 2122526"/>
              <a:gd name="connsiteX124" fmla="*/ 948732 w 12192002"/>
              <a:gd name="connsiteY124" fmla="*/ 404293 h 2122526"/>
              <a:gd name="connsiteX125" fmla="*/ 1149979 w 12192002"/>
              <a:gd name="connsiteY125" fmla="*/ 406698 h 2122526"/>
              <a:gd name="connsiteX126" fmla="*/ 1496110 w 12192002"/>
              <a:gd name="connsiteY126" fmla="*/ 357263 h 2122526"/>
              <a:gd name="connsiteX127" fmla="*/ 1608669 w 12192002"/>
              <a:gd name="connsiteY127" fmla="*/ 331673 h 2122526"/>
              <a:gd name="connsiteX128" fmla="*/ 1675071 w 12192002"/>
              <a:gd name="connsiteY128" fmla="*/ 324776 h 2122526"/>
              <a:gd name="connsiteX129" fmla="*/ 1738204 w 12192002"/>
              <a:gd name="connsiteY129" fmla="*/ 308427 h 2122526"/>
              <a:gd name="connsiteX130" fmla="*/ 1786655 w 12192002"/>
              <a:gd name="connsiteY130" fmla="*/ 303376 h 2122526"/>
              <a:gd name="connsiteX131" fmla="*/ 1873080 w 12192002"/>
              <a:gd name="connsiteY131" fmla="*/ 330998 h 2122526"/>
              <a:gd name="connsiteX132" fmla="*/ 1921650 w 12192002"/>
              <a:gd name="connsiteY132" fmla="*/ 332593 h 2122526"/>
              <a:gd name="connsiteX133" fmla="*/ 1928172 w 12192002"/>
              <a:gd name="connsiteY133" fmla="*/ 327762 h 2122526"/>
              <a:gd name="connsiteX134" fmla="*/ 1997356 w 12192002"/>
              <a:gd name="connsiteY134" fmla="*/ 349707 h 2122526"/>
              <a:gd name="connsiteX135" fmla="*/ 2094665 w 12192002"/>
              <a:gd name="connsiteY135" fmla="*/ 341687 h 2122526"/>
              <a:gd name="connsiteX136" fmla="*/ 2208578 w 12192002"/>
              <a:gd name="connsiteY136" fmla="*/ 324976 h 2122526"/>
              <a:gd name="connsiteX137" fmla="*/ 2315112 w 12192002"/>
              <a:gd name="connsiteY137" fmla="*/ 319743 h 2122526"/>
              <a:gd name="connsiteX138" fmla="*/ 2443255 w 12192002"/>
              <a:gd name="connsiteY138" fmla="*/ 328210 h 2122526"/>
              <a:gd name="connsiteX139" fmla="*/ 2587906 w 12192002"/>
              <a:gd name="connsiteY139" fmla="*/ 322233 h 2122526"/>
              <a:gd name="connsiteX140" fmla="*/ 2646527 w 12192002"/>
              <a:gd name="connsiteY140" fmla="*/ 315870 h 2122526"/>
              <a:gd name="connsiteX141" fmla="*/ 2781569 w 12192002"/>
              <a:gd name="connsiteY141" fmla="*/ 326406 h 2122526"/>
              <a:gd name="connsiteX142" fmla="*/ 3030291 w 12192002"/>
              <a:gd name="connsiteY142" fmla="*/ 348227 h 2122526"/>
              <a:gd name="connsiteX143" fmla="*/ 3142556 w 12192002"/>
              <a:gd name="connsiteY143" fmla="*/ 350870 h 2122526"/>
              <a:gd name="connsiteX144" fmla="*/ 3262356 w 12192002"/>
              <a:gd name="connsiteY144" fmla="*/ 358645 h 2122526"/>
              <a:gd name="connsiteX145" fmla="*/ 3341698 w 12192002"/>
              <a:gd name="connsiteY145" fmla="*/ 364522 h 2122526"/>
              <a:gd name="connsiteX146" fmla="*/ 3344026 w 12192002"/>
              <a:gd name="connsiteY146" fmla="*/ 363547 h 2122526"/>
              <a:gd name="connsiteX147" fmla="*/ 3363888 w 12192002"/>
              <a:gd name="connsiteY147" fmla="*/ 365229 h 2122526"/>
              <a:gd name="connsiteX148" fmla="*/ 3400728 w 12192002"/>
              <a:gd name="connsiteY148" fmla="*/ 382181 h 2122526"/>
              <a:gd name="connsiteX149" fmla="*/ 3473223 w 12192002"/>
              <a:gd name="connsiteY149" fmla="*/ 370133 h 2122526"/>
              <a:gd name="connsiteX150" fmla="*/ 3536135 w 12192002"/>
              <a:gd name="connsiteY150" fmla="*/ 366472 h 2122526"/>
              <a:gd name="connsiteX151" fmla="*/ 3585978 w 12192002"/>
              <a:gd name="connsiteY151" fmla="*/ 356773 h 2122526"/>
              <a:gd name="connsiteX152" fmla="*/ 3594501 w 12192002"/>
              <a:gd name="connsiteY152" fmla="*/ 357463 h 2122526"/>
              <a:gd name="connsiteX153" fmla="*/ 3594736 w 12192002"/>
              <a:gd name="connsiteY153" fmla="*/ 357194 h 2122526"/>
              <a:gd name="connsiteX154" fmla="*/ 3603855 w 12192002"/>
              <a:gd name="connsiteY154" fmla="*/ 357358 h 2122526"/>
              <a:gd name="connsiteX155" fmla="*/ 3610035 w 12192002"/>
              <a:gd name="connsiteY155" fmla="*/ 358720 h 2122526"/>
              <a:gd name="connsiteX156" fmla="*/ 3682513 w 12192002"/>
              <a:gd name="connsiteY156" fmla="*/ 326449 h 2122526"/>
              <a:gd name="connsiteX157" fmla="*/ 3789760 w 12192002"/>
              <a:gd name="connsiteY157" fmla="*/ 302526 h 2122526"/>
              <a:gd name="connsiteX158" fmla="*/ 3897275 w 12192002"/>
              <a:gd name="connsiteY158" fmla="*/ 282288 h 2122526"/>
              <a:gd name="connsiteX159" fmla="*/ 3936846 w 12192002"/>
              <a:gd name="connsiteY159" fmla="*/ 276633 h 2122526"/>
              <a:gd name="connsiteX160" fmla="*/ 4004538 w 12192002"/>
              <a:gd name="connsiteY160" fmla="*/ 259176 h 2122526"/>
              <a:gd name="connsiteX161" fmla="*/ 4033778 w 12192002"/>
              <a:gd name="connsiteY161" fmla="*/ 246608 h 2122526"/>
              <a:gd name="connsiteX162" fmla="*/ 4035363 w 12192002"/>
              <a:gd name="connsiteY162" fmla="*/ 246843 h 2122526"/>
              <a:gd name="connsiteX163" fmla="*/ 4036996 w 12192002"/>
              <a:gd name="connsiteY163" fmla="*/ 243176 h 2122526"/>
              <a:gd name="connsiteX164" fmla="*/ 4042364 w 12192002"/>
              <a:gd name="connsiteY164" fmla="*/ 240742 h 2122526"/>
              <a:gd name="connsiteX165" fmla="*/ 4058954 w 12192002"/>
              <a:gd name="connsiteY165" fmla="*/ 239121 h 2122526"/>
              <a:gd name="connsiteX166" fmla="*/ 4065510 w 12192002"/>
              <a:gd name="connsiteY166" fmla="*/ 239339 h 2122526"/>
              <a:gd name="connsiteX167" fmla="*/ 4074427 w 12192002"/>
              <a:gd name="connsiteY167" fmla="*/ 237895 h 2122526"/>
              <a:gd name="connsiteX168" fmla="*/ 4074546 w 12192002"/>
              <a:gd name="connsiteY168" fmla="*/ 237596 h 2122526"/>
              <a:gd name="connsiteX169" fmla="*/ 4083097 w 12192002"/>
              <a:gd name="connsiteY169" fmla="*/ 236761 h 2122526"/>
              <a:gd name="connsiteX170" fmla="*/ 4142745 w 12192002"/>
              <a:gd name="connsiteY170" fmla="*/ 210228 h 2122526"/>
              <a:gd name="connsiteX171" fmla="*/ 4191248 w 12192002"/>
              <a:gd name="connsiteY171" fmla="*/ 194363 h 2122526"/>
              <a:gd name="connsiteX172" fmla="*/ 4201744 w 12192002"/>
              <a:gd name="connsiteY172" fmla="*/ 188729 h 2122526"/>
              <a:gd name="connsiteX173" fmla="*/ 4202048 w 12192002"/>
              <a:gd name="connsiteY173" fmla="*/ 187470 h 2122526"/>
              <a:gd name="connsiteX174" fmla="*/ 4248116 w 12192002"/>
              <a:gd name="connsiteY174" fmla="*/ 184675 h 2122526"/>
              <a:gd name="connsiteX175" fmla="*/ 4276141 w 12192002"/>
              <a:gd name="connsiteY175" fmla="*/ 186999 h 2122526"/>
              <a:gd name="connsiteX176" fmla="*/ 4290062 w 12192002"/>
              <a:gd name="connsiteY176" fmla="*/ 186753 h 2122526"/>
              <a:gd name="connsiteX177" fmla="*/ 4295143 w 12192002"/>
              <a:gd name="connsiteY177" fmla="*/ 189670 h 2122526"/>
              <a:gd name="connsiteX178" fmla="*/ 4315108 w 12192002"/>
              <a:gd name="connsiteY178" fmla="*/ 187791 h 2122526"/>
              <a:gd name="connsiteX179" fmla="*/ 4316965 w 12192002"/>
              <a:gd name="connsiteY179" fmla="*/ 186450 h 2122526"/>
              <a:gd name="connsiteX180" fmla="*/ 4335046 w 12192002"/>
              <a:gd name="connsiteY180" fmla="*/ 189089 h 2122526"/>
              <a:gd name="connsiteX181" fmla="*/ 4428542 w 12192002"/>
              <a:gd name="connsiteY181" fmla="*/ 191719 h 2122526"/>
              <a:gd name="connsiteX182" fmla="*/ 4515813 w 12192002"/>
              <a:gd name="connsiteY182" fmla="*/ 181068 h 2122526"/>
              <a:gd name="connsiteX183" fmla="*/ 4715526 w 12192002"/>
              <a:gd name="connsiteY183" fmla="*/ 171166 h 2122526"/>
              <a:gd name="connsiteX184" fmla="*/ 4762447 w 12192002"/>
              <a:gd name="connsiteY184" fmla="*/ 162678 h 2122526"/>
              <a:gd name="connsiteX185" fmla="*/ 4840439 w 12192002"/>
              <a:gd name="connsiteY185" fmla="*/ 134910 h 2122526"/>
              <a:gd name="connsiteX186" fmla="*/ 5011513 w 12192002"/>
              <a:gd name="connsiteY186" fmla="*/ 110893 h 2122526"/>
              <a:gd name="connsiteX187" fmla="*/ 5065790 w 12192002"/>
              <a:gd name="connsiteY187" fmla="*/ 94512 h 2122526"/>
              <a:gd name="connsiteX188" fmla="*/ 5121659 w 12192002"/>
              <a:gd name="connsiteY188" fmla="*/ 101083 h 2122526"/>
              <a:gd name="connsiteX189" fmla="*/ 5139595 w 12192002"/>
              <a:gd name="connsiteY189" fmla="*/ 90230 h 2122526"/>
              <a:gd name="connsiteX190" fmla="*/ 5142598 w 12192002"/>
              <a:gd name="connsiteY190" fmla="*/ 88129 h 2122526"/>
              <a:gd name="connsiteX191" fmla="*/ 5156554 w 12192002"/>
              <a:gd name="connsiteY191" fmla="*/ 84729 h 2122526"/>
              <a:gd name="connsiteX192" fmla="*/ 5174660 w 12192002"/>
              <a:gd name="connsiteY192" fmla="*/ 77506 h 2122526"/>
              <a:gd name="connsiteX193" fmla="*/ 5222961 w 12192002"/>
              <a:gd name="connsiteY193" fmla="*/ 74516 h 2122526"/>
              <a:gd name="connsiteX194" fmla="*/ 5261763 w 12192002"/>
              <a:gd name="connsiteY194" fmla="*/ 63392 h 2122526"/>
              <a:gd name="connsiteX195" fmla="*/ 5381667 w 12192002"/>
              <a:gd name="connsiteY195" fmla="*/ 42975 h 2122526"/>
              <a:gd name="connsiteX196" fmla="*/ 5432760 w 12192002"/>
              <a:gd name="connsiteY196" fmla="*/ 25273 h 2122526"/>
              <a:gd name="connsiteX197" fmla="*/ 5470905 w 12192002"/>
              <a:gd name="connsiteY197" fmla="*/ 14020 h 2122526"/>
              <a:gd name="connsiteX198" fmla="*/ 5626960 w 12192002"/>
              <a:gd name="connsiteY198" fmla="*/ 0 h 2122526"/>
              <a:gd name="connsiteX0" fmla="*/ 5626960 w 12192002"/>
              <a:gd name="connsiteY0" fmla="*/ 0 h 2122526"/>
              <a:gd name="connsiteX1" fmla="*/ 5758918 w 12192002"/>
              <a:gd name="connsiteY1" fmla="*/ 1023 h 2122526"/>
              <a:gd name="connsiteX2" fmla="*/ 5957375 w 12192002"/>
              <a:gd name="connsiteY2" fmla="*/ 16715 h 2122526"/>
              <a:gd name="connsiteX3" fmla="*/ 6010090 w 12192002"/>
              <a:gd name="connsiteY3" fmla="*/ 20359 h 2122526"/>
              <a:gd name="connsiteX4" fmla="*/ 6041282 w 12192002"/>
              <a:gd name="connsiteY4" fmla="*/ 15266 h 2122526"/>
              <a:gd name="connsiteX5" fmla="*/ 6048637 w 12192002"/>
              <a:gd name="connsiteY5" fmla="*/ 6917 h 2122526"/>
              <a:gd name="connsiteX6" fmla="*/ 6068529 w 12192002"/>
              <a:gd name="connsiteY6" fmla="*/ 7600 h 2122526"/>
              <a:gd name="connsiteX7" fmla="*/ 6073847 w 12192002"/>
              <a:gd name="connsiteY7" fmla="*/ 6063 h 2122526"/>
              <a:gd name="connsiteX8" fmla="*/ 6168673 w 12192002"/>
              <a:gd name="connsiteY8" fmla="*/ 26525 h 2122526"/>
              <a:gd name="connsiteX9" fmla="*/ 6317559 w 12192002"/>
              <a:gd name="connsiteY9" fmla="*/ 28612 h 2122526"/>
              <a:gd name="connsiteX10" fmla="*/ 6549454 w 12192002"/>
              <a:gd name="connsiteY10" fmla="*/ 75412 h 2122526"/>
              <a:gd name="connsiteX11" fmla="*/ 6708221 w 12192002"/>
              <a:gd name="connsiteY11" fmla="*/ 104188 h 2122526"/>
              <a:gd name="connsiteX12" fmla="*/ 6904145 w 12192002"/>
              <a:gd name="connsiteY12" fmla="*/ 132143 h 2122526"/>
              <a:gd name="connsiteX13" fmla="*/ 7018495 w 12192002"/>
              <a:gd name="connsiteY13" fmla="*/ 161649 h 2122526"/>
              <a:gd name="connsiteX14" fmla="*/ 7096987 w 12192002"/>
              <a:gd name="connsiteY14" fmla="*/ 161275 h 2122526"/>
              <a:gd name="connsiteX15" fmla="*/ 7170807 w 12192002"/>
              <a:gd name="connsiteY15" fmla="*/ 173503 h 2122526"/>
              <a:gd name="connsiteX16" fmla="*/ 7197003 w 12192002"/>
              <a:gd name="connsiteY16" fmla="*/ 178151 h 2122526"/>
              <a:gd name="connsiteX17" fmla="*/ 7201101 w 12192002"/>
              <a:gd name="connsiteY17" fmla="*/ 183509 h 2122526"/>
              <a:gd name="connsiteX18" fmla="*/ 7218559 w 12192002"/>
              <a:gd name="connsiteY18" fmla="*/ 188059 h 2122526"/>
              <a:gd name="connsiteX19" fmla="*/ 7310852 w 12192002"/>
              <a:gd name="connsiteY19" fmla="*/ 213308 h 2122526"/>
              <a:gd name="connsiteX20" fmla="*/ 7312179 w 12192002"/>
              <a:gd name="connsiteY20" fmla="*/ 211866 h 2122526"/>
              <a:gd name="connsiteX21" fmla="*/ 7405390 w 12192002"/>
              <a:gd name="connsiteY21" fmla="*/ 202271 h 2122526"/>
              <a:gd name="connsiteX22" fmla="*/ 7495794 w 12192002"/>
              <a:gd name="connsiteY22" fmla="*/ 194166 h 2122526"/>
              <a:gd name="connsiteX23" fmla="*/ 7507039 w 12192002"/>
              <a:gd name="connsiteY23" fmla="*/ 196118 h 2122526"/>
              <a:gd name="connsiteX24" fmla="*/ 7507411 w 12192002"/>
              <a:gd name="connsiteY24" fmla="*/ 195791 h 2122526"/>
              <a:gd name="connsiteX25" fmla="*/ 7519570 w 12192002"/>
              <a:gd name="connsiteY25" fmla="*/ 197126 h 2122526"/>
              <a:gd name="connsiteX26" fmla="*/ 7527542 w 12192002"/>
              <a:gd name="connsiteY26" fmla="*/ 199679 h 2122526"/>
              <a:gd name="connsiteX27" fmla="*/ 7614346 w 12192002"/>
              <a:gd name="connsiteY27" fmla="*/ 205507 h 2122526"/>
              <a:gd name="connsiteX28" fmla="*/ 7718744 w 12192002"/>
              <a:gd name="connsiteY28" fmla="*/ 202036 h 2122526"/>
              <a:gd name="connsiteX29" fmla="*/ 7905407 w 12192002"/>
              <a:gd name="connsiteY29" fmla="*/ 227751 h 2122526"/>
              <a:gd name="connsiteX30" fmla="*/ 8090271 w 12192002"/>
              <a:gd name="connsiteY30" fmla="*/ 269724 h 2122526"/>
              <a:gd name="connsiteX31" fmla="*/ 8245834 w 12192002"/>
              <a:gd name="connsiteY31" fmla="*/ 315885 h 2122526"/>
              <a:gd name="connsiteX32" fmla="*/ 8252033 w 12192002"/>
              <a:gd name="connsiteY32" fmla="*/ 328877 h 2122526"/>
              <a:gd name="connsiteX33" fmla="*/ 8263376 w 12192002"/>
              <a:gd name="connsiteY33" fmla="*/ 338720 h 2122526"/>
              <a:gd name="connsiteX34" fmla="*/ 8266075 w 12192002"/>
              <a:gd name="connsiteY34" fmla="*/ 338490 h 2122526"/>
              <a:gd name="connsiteX35" fmla="*/ 8283149 w 12192002"/>
              <a:gd name="connsiteY35" fmla="*/ 345665 h 2122526"/>
              <a:gd name="connsiteX36" fmla="*/ 8284276 w 12192002"/>
              <a:gd name="connsiteY36" fmla="*/ 350108 h 2122526"/>
              <a:gd name="connsiteX37" fmla="*/ 8295173 w 12192002"/>
              <a:gd name="connsiteY37" fmla="*/ 355931 h 2122526"/>
              <a:gd name="connsiteX38" fmla="*/ 8314432 w 12192002"/>
              <a:gd name="connsiteY38" fmla="*/ 369826 h 2122526"/>
              <a:gd name="connsiteX39" fmla="*/ 8320104 w 12192002"/>
              <a:gd name="connsiteY39" fmla="*/ 370152 h 2122526"/>
              <a:gd name="connsiteX40" fmla="*/ 8352372 w 12192002"/>
              <a:gd name="connsiteY40" fmla="*/ 387570 h 2122526"/>
              <a:gd name="connsiteX41" fmla="*/ 8353799 w 12192002"/>
              <a:gd name="connsiteY41" fmla="*/ 386730 h 2122526"/>
              <a:gd name="connsiteX42" fmla="*/ 8367182 w 12192002"/>
              <a:gd name="connsiteY42" fmla="*/ 386924 h 2122526"/>
              <a:gd name="connsiteX43" fmla="*/ 8490249 w 12192002"/>
              <a:gd name="connsiteY43" fmla="*/ 400966 h 2122526"/>
              <a:gd name="connsiteX44" fmla="*/ 8497594 w 12192002"/>
              <a:gd name="connsiteY44" fmla="*/ 404016 h 2122526"/>
              <a:gd name="connsiteX45" fmla="*/ 8497968 w 12192002"/>
              <a:gd name="connsiteY45" fmla="*/ 403837 h 2122526"/>
              <a:gd name="connsiteX46" fmla="*/ 8506167 w 12192002"/>
              <a:gd name="connsiteY46" fmla="*/ 406575 h 2122526"/>
              <a:gd name="connsiteX47" fmla="*/ 8510983 w 12192002"/>
              <a:gd name="connsiteY47" fmla="*/ 409576 h 2122526"/>
              <a:gd name="connsiteX48" fmla="*/ 8525230 w 12192002"/>
              <a:gd name="connsiteY48" fmla="*/ 415491 h 2122526"/>
              <a:gd name="connsiteX49" fmla="*/ 8596071 w 12192002"/>
              <a:gd name="connsiteY49" fmla="*/ 400649 h 2122526"/>
              <a:gd name="connsiteX50" fmla="*/ 8707847 w 12192002"/>
              <a:gd name="connsiteY50" fmla="*/ 409221 h 2122526"/>
              <a:gd name="connsiteX51" fmla="*/ 8752444 w 12192002"/>
              <a:gd name="connsiteY51" fmla="*/ 411322 h 2122526"/>
              <a:gd name="connsiteX52" fmla="*/ 8928988 w 12192002"/>
              <a:gd name="connsiteY52" fmla="*/ 430554 h 2122526"/>
              <a:gd name="connsiteX53" fmla="*/ 8963048 w 12192002"/>
              <a:gd name="connsiteY53" fmla="*/ 427366 h 2122526"/>
              <a:gd name="connsiteX54" fmla="*/ 8968011 w 12192002"/>
              <a:gd name="connsiteY54" fmla="*/ 425141 h 2122526"/>
              <a:gd name="connsiteX55" fmla="*/ 8974337 w 12192002"/>
              <a:gd name="connsiteY55" fmla="*/ 424441 h 2122526"/>
              <a:gd name="connsiteX56" fmla="*/ 8990394 w 12192002"/>
              <a:gd name="connsiteY56" fmla="*/ 427667 h 2122526"/>
              <a:gd name="connsiteX57" fmla="*/ 8996232 w 12192002"/>
              <a:gd name="connsiteY57" fmla="*/ 429728 h 2122526"/>
              <a:gd name="connsiteX58" fmla="*/ 9005201 w 12192002"/>
              <a:gd name="connsiteY58" fmla="*/ 430939 h 2122526"/>
              <a:gd name="connsiteX59" fmla="*/ 9005486 w 12192002"/>
              <a:gd name="connsiteY59" fmla="*/ 430699 h 2122526"/>
              <a:gd name="connsiteX60" fmla="*/ 9053453 w 12192002"/>
              <a:gd name="connsiteY60" fmla="*/ 433984 h 2122526"/>
              <a:gd name="connsiteX61" fmla="*/ 9113812 w 12192002"/>
              <a:gd name="connsiteY61" fmla="*/ 425670 h 2122526"/>
              <a:gd name="connsiteX62" fmla="*/ 9137318 w 12192002"/>
              <a:gd name="connsiteY62" fmla="*/ 424304 h 2122526"/>
              <a:gd name="connsiteX63" fmla="*/ 9150210 w 12192002"/>
              <a:gd name="connsiteY63" fmla="*/ 422135 h 2122526"/>
              <a:gd name="connsiteX64" fmla="*/ 9151232 w 12192002"/>
              <a:gd name="connsiteY64" fmla="*/ 421070 h 2122526"/>
              <a:gd name="connsiteX65" fmla="*/ 9189246 w 12192002"/>
              <a:gd name="connsiteY65" fmla="*/ 432272 h 2122526"/>
              <a:gd name="connsiteX66" fmla="*/ 9194810 w 12192002"/>
              <a:gd name="connsiteY66" fmla="*/ 441511 h 2122526"/>
              <a:gd name="connsiteX67" fmla="*/ 9231370 w 12192002"/>
              <a:gd name="connsiteY67" fmla="*/ 451590 h 2122526"/>
              <a:gd name="connsiteX68" fmla="*/ 9343052 w 12192002"/>
              <a:gd name="connsiteY68" fmla="*/ 503495 h 2122526"/>
              <a:gd name="connsiteX69" fmla="*/ 9584507 w 12192002"/>
              <a:gd name="connsiteY69" fmla="*/ 549197 h 2122526"/>
              <a:gd name="connsiteX70" fmla="*/ 9728309 w 12192002"/>
              <a:gd name="connsiteY70" fmla="*/ 560617 h 2122526"/>
              <a:gd name="connsiteX71" fmla="*/ 9847792 w 12192002"/>
              <a:gd name="connsiteY71" fmla="*/ 580824 h 2122526"/>
              <a:gd name="connsiteX72" fmla="*/ 9960019 w 12192002"/>
              <a:gd name="connsiteY72" fmla="*/ 587592 h 2122526"/>
              <a:gd name="connsiteX73" fmla="*/ 10039240 w 12192002"/>
              <a:gd name="connsiteY73" fmla="*/ 603107 h 2122526"/>
              <a:gd name="connsiteX74" fmla="*/ 10082169 w 12192002"/>
              <a:gd name="connsiteY74" fmla="*/ 601443 h 2122526"/>
              <a:gd name="connsiteX75" fmla="*/ 10126500 w 12192002"/>
              <a:gd name="connsiteY75" fmla="*/ 603538 h 2122526"/>
              <a:gd name="connsiteX76" fmla="*/ 10261101 w 12192002"/>
              <a:gd name="connsiteY76" fmla="*/ 615053 h 2122526"/>
              <a:gd name="connsiteX77" fmla="*/ 10336855 w 12192002"/>
              <a:gd name="connsiteY77" fmla="*/ 624804 h 2122526"/>
              <a:gd name="connsiteX78" fmla="*/ 10383868 w 12192002"/>
              <a:gd name="connsiteY78" fmla="*/ 625415 h 2122526"/>
              <a:gd name="connsiteX79" fmla="*/ 10445984 w 12192002"/>
              <a:gd name="connsiteY79" fmla="*/ 629262 h 2122526"/>
              <a:gd name="connsiteX80" fmla="*/ 10519280 w 12192002"/>
              <a:gd name="connsiteY80" fmla="*/ 631320 h 2122526"/>
              <a:gd name="connsiteX81" fmla="*/ 10644619 w 12192002"/>
              <a:gd name="connsiteY81" fmla="*/ 651566 h 2122526"/>
              <a:gd name="connsiteX82" fmla="*/ 10857724 w 12192002"/>
              <a:gd name="connsiteY82" fmla="*/ 712684 h 2122526"/>
              <a:gd name="connsiteX83" fmla="*/ 10951063 w 12192002"/>
              <a:gd name="connsiteY83" fmla="*/ 725767 h 2122526"/>
              <a:gd name="connsiteX84" fmla="*/ 11030956 w 12192002"/>
              <a:gd name="connsiteY84" fmla="*/ 721011 h 2122526"/>
              <a:gd name="connsiteX85" fmla="*/ 11085938 w 12192002"/>
              <a:gd name="connsiteY85" fmla="*/ 723892 h 2122526"/>
              <a:gd name="connsiteX86" fmla="*/ 11143411 w 12192002"/>
              <a:gd name="connsiteY86" fmla="*/ 733141 h 2122526"/>
              <a:gd name="connsiteX87" fmla="*/ 11195087 w 12192002"/>
              <a:gd name="connsiteY87" fmla="*/ 732494 h 2122526"/>
              <a:gd name="connsiteX88" fmla="*/ 11273972 w 12192002"/>
              <a:gd name="connsiteY88" fmla="*/ 729660 h 2122526"/>
              <a:gd name="connsiteX89" fmla="*/ 11369715 w 12192002"/>
              <a:gd name="connsiteY89" fmla="*/ 813181 h 2122526"/>
              <a:gd name="connsiteX90" fmla="*/ 11462695 w 12192002"/>
              <a:gd name="connsiteY90" fmla="*/ 874654 h 2122526"/>
              <a:gd name="connsiteX91" fmla="*/ 11564181 w 12192002"/>
              <a:gd name="connsiteY91" fmla="*/ 888450 h 2122526"/>
              <a:gd name="connsiteX92" fmla="*/ 11684760 w 12192002"/>
              <a:gd name="connsiteY92" fmla="*/ 929360 h 2122526"/>
              <a:gd name="connsiteX93" fmla="*/ 11744187 w 12192002"/>
              <a:gd name="connsiteY93" fmla="*/ 984253 h 2122526"/>
              <a:gd name="connsiteX94" fmla="*/ 11834979 w 12192002"/>
              <a:gd name="connsiteY94" fmla="*/ 1013094 h 2122526"/>
              <a:gd name="connsiteX95" fmla="*/ 11933790 w 12192002"/>
              <a:gd name="connsiteY95" fmla="*/ 990933 h 2122526"/>
              <a:gd name="connsiteX96" fmla="*/ 12084140 w 12192002"/>
              <a:gd name="connsiteY96" fmla="*/ 1007396 h 2122526"/>
              <a:gd name="connsiteX97" fmla="*/ 12140863 w 12192002"/>
              <a:gd name="connsiteY97" fmla="*/ 1035036 h 2122526"/>
              <a:gd name="connsiteX98" fmla="*/ 12192002 w 12192002"/>
              <a:gd name="connsiteY98" fmla="*/ 1015838 h 2122526"/>
              <a:gd name="connsiteX99" fmla="*/ 12192002 w 12192002"/>
              <a:gd name="connsiteY99" fmla="*/ 1955549 h 2122526"/>
              <a:gd name="connsiteX100" fmla="*/ 12192000 w 12192002"/>
              <a:gd name="connsiteY100" fmla="*/ 1955549 h 2122526"/>
              <a:gd name="connsiteX101" fmla="*/ 12192000 w 12192002"/>
              <a:gd name="connsiteY101" fmla="*/ 2122526 h 2122526"/>
              <a:gd name="connsiteX102" fmla="*/ 0 w 12192002"/>
              <a:gd name="connsiteY102" fmla="*/ 2122526 h 2122526"/>
              <a:gd name="connsiteX103" fmla="*/ 0 w 12192002"/>
              <a:gd name="connsiteY103" fmla="*/ 1348327 h 2122526"/>
              <a:gd name="connsiteX104" fmla="*/ 2 w 12192002"/>
              <a:gd name="connsiteY104" fmla="*/ 1348327 h 2122526"/>
              <a:gd name="connsiteX105" fmla="*/ 2 w 12192002"/>
              <a:gd name="connsiteY105" fmla="*/ 592017 h 2122526"/>
              <a:gd name="connsiteX106" fmla="*/ 15526 w 12192002"/>
              <a:gd name="connsiteY106" fmla="*/ 586548 h 2122526"/>
              <a:gd name="connsiteX107" fmla="*/ 118381 w 12192002"/>
              <a:gd name="connsiteY107" fmla="*/ 583692 h 2122526"/>
              <a:gd name="connsiteX108" fmla="*/ 292435 w 12192002"/>
              <a:gd name="connsiteY108" fmla="*/ 531887 h 2122526"/>
              <a:gd name="connsiteX109" fmla="*/ 404015 w 12192002"/>
              <a:gd name="connsiteY109" fmla="*/ 511191 h 2122526"/>
              <a:gd name="connsiteX110" fmla="*/ 445099 w 12192002"/>
              <a:gd name="connsiteY110" fmla="*/ 505368 h 2122526"/>
              <a:gd name="connsiteX111" fmla="*/ 571717 w 12192002"/>
              <a:gd name="connsiteY111" fmla="*/ 467338 h 2122526"/>
              <a:gd name="connsiteX112" fmla="*/ 578535 w 12192002"/>
              <a:gd name="connsiteY112" fmla="*/ 467527 h 2122526"/>
              <a:gd name="connsiteX113" fmla="*/ 596792 w 12192002"/>
              <a:gd name="connsiteY113" fmla="*/ 464875 h 2122526"/>
              <a:gd name="connsiteX114" fmla="*/ 708875 w 12192002"/>
              <a:gd name="connsiteY114" fmla="*/ 422017 h 2122526"/>
              <a:gd name="connsiteX115" fmla="*/ 719742 w 12192002"/>
              <a:gd name="connsiteY115" fmla="*/ 416340 h 2122526"/>
              <a:gd name="connsiteX116" fmla="*/ 720047 w 12192002"/>
              <a:gd name="connsiteY116" fmla="*/ 415078 h 2122526"/>
              <a:gd name="connsiteX117" fmla="*/ 763053 w 12192002"/>
              <a:gd name="connsiteY117" fmla="*/ 414307 h 2122526"/>
              <a:gd name="connsiteX118" fmla="*/ 767901 w 12192002"/>
              <a:gd name="connsiteY118" fmla="*/ 412086 h 2122526"/>
              <a:gd name="connsiteX119" fmla="*/ 797041 w 12192002"/>
              <a:gd name="connsiteY119" fmla="*/ 414293 h 2122526"/>
              <a:gd name="connsiteX120" fmla="*/ 811506 w 12192002"/>
              <a:gd name="connsiteY120" fmla="*/ 413988 h 2122526"/>
              <a:gd name="connsiteX121" fmla="*/ 816809 w 12192002"/>
              <a:gd name="connsiteY121" fmla="*/ 416882 h 2122526"/>
              <a:gd name="connsiteX122" fmla="*/ 837540 w 12192002"/>
              <a:gd name="connsiteY122" fmla="*/ 414918 h 2122526"/>
              <a:gd name="connsiteX123" fmla="*/ 858269 w 12192002"/>
              <a:gd name="connsiteY123" fmla="*/ 416131 h 2122526"/>
              <a:gd name="connsiteX124" fmla="*/ 948732 w 12192002"/>
              <a:gd name="connsiteY124" fmla="*/ 404293 h 2122526"/>
              <a:gd name="connsiteX125" fmla="*/ 1149979 w 12192002"/>
              <a:gd name="connsiteY125" fmla="*/ 406698 h 2122526"/>
              <a:gd name="connsiteX126" fmla="*/ 1496110 w 12192002"/>
              <a:gd name="connsiteY126" fmla="*/ 357263 h 2122526"/>
              <a:gd name="connsiteX127" fmla="*/ 1608669 w 12192002"/>
              <a:gd name="connsiteY127" fmla="*/ 331673 h 2122526"/>
              <a:gd name="connsiteX128" fmla="*/ 1675071 w 12192002"/>
              <a:gd name="connsiteY128" fmla="*/ 324776 h 2122526"/>
              <a:gd name="connsiteX129" fmla="*/ 1738204 w 12192002"/>
              <a:gd name="connsiteY129" fmla="*/ 308427 h 2122526"/>
              <a:gd name="connsiteX130" fmla="*/ 1786655 w 12192002"/>
              <a:gd name="connsiteY130" fmla="*/ 303376 h 2122526"/>
              <a:gd name="connsiteX131" fmla="*/ 1873080 w 12192002"/>
              <a:gd name="connsiteY131" fmla="*/ 330998 h 2122526"/>
              <a:gd name="connsiteX132" fmla="*/ 1921650 w 12192002"/>
              <a:gd name="connsiteY132" fmla="*/ 332593 h 2122526"/>
              <a:gd name="connsiteX133" fmla="*/ 1928172 w 12192002"/>
              <a:gd name="connsiteY133" fmla="*/ 327762 h 2122526"/>
              <a:gd name="connsiteX134" fmla="*/ 1997356 w 12192002"/>
              <a:gd name="connsiteY134" fmla="*/ 349707 h 2122526"/>
              <a:gd name="connsiteX135" fmla="*/ 2094665 w 12192002"/>
              <a:gd name="connsiteY135" fmla="*/ 341687 h 2122526"/>
              <a:gd name="connsiteX136" fmla="*/ 2208578 w 12192002"/>
              <a:gd name="connsiteY136" fmla="*/ 324976 h 2122526"/>
              <a:gd name="connsiteX137" fmla="*/ 2315112 w 12192002"/>
              <a:gd name="connsiteY137" fmla="*/ 319743 h 2122526"/>
              <a:gd name="connsiteX138" fmla="*/ 2443255 w 12192002"/>
              <a:gd name="connsiteY138" fmla="*/ 328210 h 2122526"/>
              <a:gd name="connsiteX139" fmla="*/ 2587906 w 12192002"/>
              <a:gd name="connsiteY139" fmla="*/ 322233 h 2122526"/>
              <a:gd name="connsiteX140" fmla="*/ 2646527 w 12192002"/>
              <a:gd name="connsiteY140" fmla="*/ 315870 h 2122526"/>
              <a:gd name="connsiteX141" fmla="*/ 2781569 w 12192002"/>
              <a:gd name="connsiteY141" fmla="*/ 326406 h 2122526"/>
              <a:gd name="connsiteX142" fmla="*/ 3030291 w 12192002"/>
              <a:gd name="connsiteY142" fmla="*/ 348227 h 2122526"/>
              <a:gd name="connsiteX143" fmla="*/ 3142556 w 12192002"/>
              <a:gd name="connsiteY143" fmla="*/ 350870 h 2122526"/>
              <a:gd name="connsiteX144" fmla="*/ 3262356 w 12192002"/>
              <a:gd name="connsiteY144" fmla="*/ 358645 h 2122526"/>
              <a:gd name="connsiteX145" fmla="*/ 3341698 w 12192002"/>
              <a:gd name="connsiteY145" fmla="*/ 364522 h 2122526"/>
              <a:gd name="connsiteX146" fmla="*/ 3344026 w 12192002"/>
              <a:gd name="connsiteY146" fmla="*/ 363547 h 2122526"/>
              <a:gd name="connsiteX147" fmla="*/ 3363888 w 12192002"/>
              <a:gd name="connsiteY147" fmla="*/ 365229 h 2122526"/>
              <a:gd name="connsiteX148" fmla="*/ 3400728 w 12192002"/>
              <a:gd name="connsiteY148" fmla="*/ 382181 h 2122526"/>
              <a:gd name="connsiteX149" fmla="*/ 3473223 w 12192002"/>
              <a:gd name="connsiteY149" fmla="*/ 370133 h 2122526"/>
              <a:gd name="connsiteX150" fmla="*/ 3536135 w 12192002"/>
              <a:gd name="connsiteY150" fmla="*/ 366472 h 2122526"/>
              <a:gd name="connsiteX151" fmla="*/ 3585978 w 12192002"/>
              <a:gd name="connsiteY151" fmla="*/ 356773 h 2122526"/>
              <a:gd name="connsiteX152" fmla="*/ 3594501 w 12192002"/>
              <a:gd name="connsiteY152" fmla="*/ 357463 h 2122526"/>
              <a:gd name="connsiteX153" fmla="*/ 3594736 w 12192002"/>
              <a:gd name="connsiteY153" fmla="*/ 357194 h 2122526"/>
              <a:gd name="connsiteX154" fmla="*/ 3603855 w 12192002"/>
              <a:gd name="connsiteY154" fmla="*/ 357358 h 2122526"/>
              <a:gd name="connsiteX155" fmla="*/ 3610035 w 12192002"/>
              <a:gd name="connsiteY155" fmla="*/ 358720 h 2122526"/>
              <a:gd name="connsiteX156" fmla="*/ 3682513 w 12192002"/>
              <a:gd name="connsiteY156" fmla="*/ 326449 h 2122526"/>
              <a:gd name="connsiteX157" fmla="*/ 3789760 w 12192002"/>
              <a:gd name="connsiteY157" fmla="*/ 302526 h 2122526"/>
              <a:gd name="connsiteX158" fmla="*/ 3897275 w 12192002"/>
              <a:gd name="connsiteY158" fmla="*/ 282288 h 2122526"/>
              <a:gd name="connsiteX159" fmla="*/ 3936846 w 12192002"/>
              <a:gd name="connsiteY159" fmla="*/ 276633 h 2122526"/>
              <a:gd name="connsiteX160" fmla="*/ 4004538 w 12192002"/>
              <a:gd name="connsiteY160" fmla="*/ 259176 h 2122526"/>
              <a:gd name="connsiteX161" fmla="*/ 4033778 w 12192002"/>
              <a:gd name="connsiteY161" fmla="*/ 246608 h 2122526"/>
              <a:gd name="connsiteX162" fmla="*/ 4035363 w 12192002"/>
              <a:gd name="connsiteY162" fmla="*/ 246843 h 2122526"/>
              <a:gd name="connsiteX163" fmla="*/ 4036996 w 12192002"/>
              <a:gd name="connsiteY163" fmla="*/ 243176 h 2122526"/>
              <a:gd name="connsiteX164" fmla="*/ 4042364 w 12192002"/>
              <a:gd name="connsiteY164" fmla="*/ 240742 h 2122526"/>
              <a:gd name="connsiteX165" fmla="*/ 4058954 w 12192002"/>
              <a:gd name="connsiteY165" fmla="*/ 239121 h 2122526"/>
              <a:gd name="connsiteX166" fmla="*/ 4065510 w 12192002"/>
              <a:gd name="connsiteY166" fmla="*/ 239339 h 2122526"/>
              <a:gd name="connsiteX167" fmla="*/ 4074427 w 12192002"/>
              <a:gd name="connsiteY167" fmla="*/ 237895 h 2122526"/>
              <a:gd name="connsiteX168" fmla="*/ 4074546 w 12192002"/>
              <a:gd name="connsiteY168" fmla="*/ 237596 h 2122526"/>
              <a:gd name="connsiteX169" fmla="*/ 4083097 w 12192002"/>
              <a:gd name="connsiteY169" fmla="*/ 236761 h 2122526"/>
              <a:gd name="connsiteX170" fmla="*/ 4142745 w 12192002"/>
              <a:gd name="connsiteY170" fmla="*/ 210228 h 2122526"/>
              <a:gd name="connsiteX171" fmla="*/ 4191248 w 12192002"/>
              <a:gd name="connsiteY171" fmla="*/ 194363 h 2122526"/>
              <a:gd name="connsiteX172" fmla="*/ 4201744 w 12192002"/>
              <a:gd name="connsiteY172" fmla="*/ 188729 h 2122526"/>
              <a:gd name="connsiteX173" fmla="*/ 4202048 w 12192002"/>
              <a:gd name="connsiteY173" fmla="*/ 187470 h 2122526"/>
              <a:gd name="connsiteX174" fmla="*/ 4248116 w 12192002"/>
              <a:gd name="connsiteY174" fmla="*/ 184675 h 2122526"/>
              <a:gd name="connsiteX175" fmla="*/ 4276141 w 12192002"/>
              <a:gd name="connsiteY175" fmla="*/ 186999 h 2122526"/>
              <a:gd name="connsiteX176" fmla="*/ 4290062 w 12192002"/>
              <a:gd name="connsiteY176" fmla="*/ 186753 h 2122526"/>
              <a:gd name="connsiteX177" fmla="*/ 4295143 w 12192002"/>
              <a:gd name="connsiteY177" fmla="*/ 189670 h 2122526"/>
              <a:gd name="connsiteX178" fmla="*/ 4315108 w 12192002"/>
              <a:gd name="connsiteY178" fmla="*/ 187791 h 2122526"/>
              <a:gd name="connsiteX179" fmla="*/ 4316965 w 12192002"/>
              <a:gd name="connsiteY179" fmla="*/ 186450 h 2122526"/>
              <a:gd name="connsiteX180" fmla="*/ 4362875 w 12192002"/>
              <a:gd name="connsiteY180" fmla="*/ 193065 h 2122526"/>
              <a:gd name="connsiteX181" fmla="*/ 4428542 w 12192002"/>
              <a:gd name="connsiteY181" fmla="*/ 191719 h 2122526"/>
              <a:gd name="connsiteX182" fmla="*/ 4515813 w 12192002"/>
              <a:gd name="connsiteY182" fmla="*/ 181068 h 2122526"/>
              <a:gd name="connsiteX183" fmla="*/ 4715526 w 12192002"/>
              <a:gd name="connsiteY183" fmla="*/ 171166 h 2122526"/>
              <a:gd name="connsiteX184" fmla="*/ 4762447 w 12192002"/>
              <a:gd name="connsiteY184" fmla="*/ 162678 h 2122526"/>
              <a:gd name="connsiteX185" fmla="*/ 4840439 w 12192002"/>
              <a:gd name="connsiteY185" fmla="*/ 134910 h 2122526"/>
              <a:gd name="connsiteX186" fmla="*/ 5011513 w 12192002"/>
              <a:gd name="connsiteY186" fmla="*/ 110893 h 2122526"/>
              <a:gd name="connsiteX187" fmla="*/ 5065790 w 12192002"/>
              <a:gd name="connsiteY187" fmla="*/ 94512 h 2122526"/>
              <a:gd name="connsiteX188" fmla="*/ 5121659 w 12192002"/>
              <a:gd name="connsiteY188" fmla="*/ 101083 h 2122526"/>
              <a:gd name="connsiteX189" fmla="*/ 5139595 w 12192002"/>
              <a:gd name="connsiteY189" fmla="*/ 90230 h 2122526"/>
              <a:gd name="connsiteX190" fmla="*/ 5142598 w 12192002"/>
              <a:gd name="connsiteY190" fmla="*/ 88129 h 2122526"/>
              <a:gd name="connsiteX191" fmla="*/ 5156554 w 12192002"/>
              <a:gd name="connsiteY191" fmla="*/ 84729 h 2122526"/>
              <a:gd name="connsiteX192" fmla="*/ 5174660 w 12192002"/>
              <a:gd name="connsiteY192" fmla="*/ 77506 h 2122526"/>
              <a:gd name="connsiteX193" fmla="*/ 5222961 w 12192002"/>
              <a:gd name="connsiteY193" fmla="*/ 74516 h 2122526"/>
              <a:gd name="connsiteX194" fmla="*/ 5261763 w 12192002"/>
              <a:gd name="connsiteY194" fmla="*/ 63392 h 2122526"/>
              <a:gd name="connsiteX195" fmla="*/ 5381667 w 12192002"/>
              <a:gd name="connsiteY195" fmla="*/ 42975 h 2122526"/>
              <a:gd name="connsiteX196" fmla="*/ 5432760 w 12192002"/>
              <a:gd name="connsiteY196" fmla="*/ 25273 h 2122526"/>
              <a:gd name="connsiteX197" fmla="*/ 5470905 w 12192002"/>
              <a:gd name="connsiteY197" fmla="*/ 14020 h 2122526"/>
              <a:gd name="connsiteX198" fmla="*/ 5626960 w 12192002"/>
              <a:gd name="connsiteY198" fmla="*/ 0 h 2122526"/>
              <a:gd name="connsiteX0" fmla="*/ 5626960 w 12192002"/>
              <a:gd name="connsiteY0" fmla="*/ 0 h 2122526"/>
              <a:gd name="connsiteX1" fmla="*/ 5758918 w 12192002"/>
              <a:gd name="connsiteY1" fmla="*/ 1023 h 2122526"/>
              <a:gd name="connsiteX2" fmla="*/ 5957375 w 12192002"/>
              <a:gd name="connsiteY2" fmla="*/ 16715 h 2122526"/>
              <a:gd name="connsiteX3" fmla="*/ 6010090 w 12192002"/>
              <a:gd name="connsiteY3" fmla="*/ 20359 h 2122526"/>
              <a:gd name="connsiteX4" fmla="*/ 6041282 w 12192002"/>
              <a:gd name="connsiteY4" fmla="*/ 15266 h 2122526"/>
              <a:gd name="connsiteX5" fmla="*/ 6048637 w 12192002"/>
              <a:gd name="connsiteY5" fmla="*/ 6917 h 2122526"/>
              <a:gd name="connsiteX6" fmla="*/ 6068529 w 12192002"/>
              <a:gd name="connsiteY6" fmla="*/ 7600 h 2122526"/>
              <a:gd name="connsiteX7" fmla="*/ 6073847 w 12192002"/>
              <a:gd name="connsiteY7" fmla="*/ 6063 h 2122526"/>
              <a:gd name="connsiteX8" fmla="*/ 6168673 w 12192002"/>
              <a:gd name="connsiteY8" fmla="*/ 26525 h 2122526"/>
              <a:gd name="connsiteX9" fmla="*/ 6317559 w 12192002"/>
              <a:gd name="connsiteY9" fmla="*/ 28612 h 2122526"/>
              <a:gd name="connsiteX10" fmla="*/ 6549454 w 12192002"/>
              <a:gd name="connsiteY10" fmla="*/ 75412 h 2122526"/>
              <a:gd name="connsiteX11" fmla="*/ 6708221 w 12192002"/>
              <a:gd name="connsiteY11" fmla="*/ 104188 h 2122526"/>
              <a:gd name="connsiteX12" fmla="*/ 6904145 w 12192002"/>
              <a:gd name="connsiteY12" fmla="*/ 132143 h 2122526"/>
              <a:gd name="connsiteX13" fmla="*/ 7018495 w 12192002"/>
              <a:gd name="connsiteY13" fmla="*/ 161649 h 2122526"/>
              <a:gd name="connsiteX14" fmla="*/ 7096987 w 12192002"/>
              <a:gd name="connsiteY14" fmla="*/ 161275 h 2122526"/>
              <a:gd name="connsiteX15" fmla="*/ 7170807 w 12192002"/>
              <a:gd name="connsiteY15" fmla="*/ 173503 h 2122526"/>
              <a:gd name="connsiteX16" fmla="*/ 7197003 w 12192002"/>
              <a:gd name="connsiteY16" fmla="*/ 178151 h 2122526"/>
              <a:gd name="connsiteX17" fmla="*/ 7201101 w 12192002"/>
              <a:gd name="connsiteY17" fmla="*/ 183509 h 2122526"/>
              <a:gd name="connsiteX18" fmla="*/ 7218559 w 12192002"/>
              <a:gd name="connsiteY18" fmla="*/ 188059 h 2122526"/>
              <a:gd name="connsiteX19" fmla="*/ 7310852 w 12192002"/>
              <a:gd name="connsiteY19" fmla="*/ 213308 h 2122526"/>
              <a:gd name="connsiteX20" fmla="*/ 7312179 w 12192002"/>
              <a:gd name="connsiteY20" fmla="*/ 211866 h 2122526"/>
              <a:gd name="connsiteX21" fmla="*/ 7405390 w 12192002"/>
              <a:gd name="connsiteY21" fmla="*/ 202271 h 2122526"/>
              <a:gd name="connsiteX22" fmla="*/ 7495794 w 12192002"/>
              <a:gd name="connsiteY22" fmla="*/ 194166 h 2122526"/>
              <a:gd name="connsiteX23" fmla="*/ 7507039 w 12192002"/>
              <a:gd name="connsiteY23" fmla="*/ 196118 h 2122526"/>
              <a:gd name="connsiteX24" fmla="*/ 7507411 w 12192002"/>
              <a:gd name="connsiteY24" fmla="*/ 195791 h 2122526"/>
              <a:gd name="connsiteX25" fmla="*/ 7519570 w 12192002"/>
              <a:gd name="connsiteY25" fmla="*/ 197126 h 2122526"/>
              <a:gd name="connsiteX26" fmla="*/ 7527542 w 12192002"/>
              <a:gd name="connsiteY26" fmla="*/ 199679 h 2122526"/>
              <a:gd name="connsiteX27" fmla="*/ 7614346 w 12192002"/>
              <a:gd name="connsiteY27" fmla="*/ 205507 h 2122526"/>
              <a:gd name="connsiteX28" fmla="*/ 7718744 w 12192002"/>
              <a:gd name="connsiteY28" fmla="*/ 202036 h 2122526"/>
              <a:gd name="connsiteX29" fmla="*/ 7905407 w 12192002"/>
              <a:gd name="connsiteY29" fmla="*/ 227751 h 2122526"/>
              <a:gd name="connsiteX30" fmla="*/ 8090271 w 12192002"/>
              <a:gd name="connsiteY30" fmla="*/ 269724 h 2122526"/>
              <a:gd name="connsiteX31" fmla="*/ 8245834 w 12192002"/>
              <a:gd name="connsiteY31" fmla="*/ 315885 h 2122526"/>
              <a:gd name="connsiteX32" fmla="*/ 8252033 w 12192002"/>
              <a:gd name="connsiteY32" fmla="*/ 328877 h 2122526"/>
              <a:gd name="connsiteX33" fmla="*/ 8263376 w 12192002"/>
              <a:gd name="connsiteY33" fmla="*/ 338720 h 2122526"/>
              <a:gd name="connsiteX34" fmla="*/ 8266075 w 12192002"/>
              <a:gd name="connsiteY34" fmla="*/ 338490 h 2122526"/>
              <a:gd name="connsiteX35" fmla="*/ 8283149 w 12192002"/>
              <a:gd name="connsiteY35" fmla="*/ 345665 h 2122526"/>
              <a:gd name="connsiteX36" fmla="*/ 8284276 w 12192002"/>
              <a:gd name="connsiteY36" fmla="*/ 350108 h 2122526"/>
              <a:gd name="connsiteX37" fmla="*/ 8295173 w 12192002"/>
              <a:gd name="connsiteY37" fmla="*/ 355931 h 2122526"/>
              <a:gd name="connsiteX38" fmla="*/ 8314432 w 12192002"/>
              <a:gd name="connsiteY38" fmla="*/ 369826 h 2122526"/>
              <a:gd name="connsiteX39" fmla="*/ 8320104 w 12192002"/>
              <a:gd name="connsiteY39" fmla="*/ 370152 h 2122526"/>
              <a:gd name="connsiteX40" fmla="*/ 8352372 w 12192002"/>
              <a:gd name="connsiteY40" fmla="*/ 387570 h 2122526"/>
              <a:gd name="connsiteX41" fmla="*/ 8353799 w 12192002"/>
              <a:gd name="connsiteY41" fmla="*/ 386730 h 2122526"/>
              <a:gd name="connsiteX42" fmla="*/ 8367182 w 12192002"/>
              <a:gd name="connsiteY42" fmla="*/ 386924 h 2122526"/>
              <a:gd name="connsiteX43" fmla="*/ 8490249 w 12192002"/>
              <a:gd name="connsiteY43" fmla="*/ 400966 h 2122526"/>
              <a:gd name="connsiteX44" fmla="*/ 8497594 w 12192002"/>
              <a:gd name="connsiteY44" fmla="*/ 404016 h 2122526"/>
              <a:gd name="connsiteX45" fmla="*/ 8497968 w 12192002"/>
              <a:gd name="connsiteY45" fmla="*/ 403837 h 2122526"/>
              <a:gd name="connsiteX46" fmla="*/ 8506167 w 12192002"/>
              <a:gd name="connsiteY46" fmla="*/ 406575 h 2122526"/>
              <a:gd name="connsiteX47" fmla="*/ 8510983 w 12192002"/>
              <a:gd name="connsiteY47" fmla="*/ 409576 h 2122526"/>
              <a:gd name="connsiteX48" fmla="*/ 8525230 w 12192002"/>
              <a:gd name="connsiteY48" fmla="*/ 415491 h 2122526"/>
              <a:gd name="connsiteX49" fmla="*/ 8596071 w 12192002"/>
              <a:gd name="connsiteY49" fmla="*/ 400649 h 2122526"/>
              <a:gd name="connsiteX50" fmla="*/ 8707847 w 12192002"/>
              <a:gd name="connsiteY50" fmla="*/ 409221 h 2122526"/>
              <a:gd name="connsiteX51" fmla="*/ 8752444 w 12192002"/>
              <a:gd name="connsiteY51" fmla="*/ 411322 h 2122526"/>
              <a:gd name="connsiteX52" fmla="*/ 8928988 w 12192002"/>
              <a:gd name="connsiteY52" fmla="*/ 430554 h 2122526"/>
              <a:gd name="connsiteX53" fmla="*/ 8963048 w 12192002"/>
              <a:gd name="connsiteY53" fmla="*/ 427366 h 2122526"/>
              <a:gd name="connsiteX54" fmla="*/ 8968011 w 12192002"/>
              <a:gd name="connsiteY54" fmla="*/ 425141 h 2122526"/>
              <a:gd name="connsiteX55" fmla="*/ 8974337 w 12192002"/>
              <a:gd name="connsiteY55" fmla="*/ 424441 h 2122526"/>
              <a:gd name="connsiteX56" fmla="*/ 8990394 w 12192002"/>
              <a:gd name="connsiteY56" fmla="*/ 427667 h 2122526"/>
              <a:gd name="connsiteX57" fmla="*/ 8996232 w 12192002"/>
              <a:gd name="connsiteY57" fmla="*/ 429728 h 2122526"/>
              <a:gd name="connsiteX58" fmla="*/ 9005201 w 12192002"/>
              <a:gd name="connsiteY58" fmla="*/ 430939 h 2122526"/>
              <a:gd name="connsiteX59" fmla="*/ 9005486 w 12192002"/>
              <a:gd name="connsiteY59" fmla="*/ 430699 h 2122526"/>
              <a:gd name="connsiteX60" fmla="*/ 9053453 w 12192002"/>
              <a:gd name="connsiteY60" fmla="*/ 433984 h 2122526"/>
              <a:gd name="connsiteX61" fmla="*/ 9113812 w 12192002"/>
              <a:gd name="connsiteY61" fmla="*/ 425670 h 2122526"/>
              <a:gd name="connsiteX62" fmla="*/ 9137318 w 12192002"/>
              <a:gd name="connsiteY62" fmla="*/ 424304 h 2122526"/>
              <a:gd name="connsiteX63" fmla="*/ 9150210 w 12192002"/>
              <a:gd name="connsiteY63" fmla="*/ 422135 h 2122526"/>
              <a:gd name="connsiteX64" fmla="*/ 9151232 w 12192002"/>
              <a:gd name="connsiteY64" fmla="*/ 421070 h 2122526"/>
              <a:gd name="connsiteX65" fmla="*/ 9189246 w 12192002"/>
              <a:gd name="connsiteY65" fmla="*/ 432272 h 2122526"/>
              <a:gd name="connsiteX66" fmla="*/ 9194810 w 12192002"/>
              <a:gd name="connsiteY66" fmla="*/ 441511 h 2122526"/>
              <a:gd name="connsiteX67" fmla="*/ 9231370 w 12192002"/>
              <a:gd name="connsiteY67" fmla="*/ 451590 h 2122526"/>
              <a:gd name="connsiteX68" fmla="*/ 9343052 w 12192002"/>
              <a:gd name="connsiteY68" fmla="*/ 503495 h 2122526"/>
              <a:gd name="connsiteX69" fmla="*/ 9584507 w 12192002"/>
              <a:gd name="connsiteY69" fmla="*/ 549197 h 2122526"/>
              <a:gd name="connsiteX70" fmla="*/ 9728309 w 12192002"/>
              <a:gd name="connsiteY70" fmla="*/ 560617 h 2122526"/>
              <a:gd name="connsiteX71" fmla="*/ 9847792 w 12192002"/>
              <a:gd name="connsiteY71" fmla="*/ 580824 h 2122526"/>
              <a:gd name="connsiteX72" fmla="*/ 9960019 w 12192002"/>
              <a:gd name="connsiteY72" fmla="*/ 587592 h 2122526"/>
              <a:gd name="connsiteX73" fmla="*/ 10039240 w 12192002"/>
              <a:gd name="connsiteY73" fmla="*/ 603107 h 2122526"/>
              <a:gd name="connsiteX74" fmla="*/ 10082169 w 12192002"/>
              <a:gd name="connsiteY74" fmla="*/ 601443 h 2122526"/>
              <a:gd name="connsiteX75" fmla="*/ 10126500 w 12192002"/>
              <a:gd name="connsiteY75" fmla="*/ 603538 h 2122526"/>
              <a:gd name="connsiteX76" fmla="*/ 10261101 w 12192002"/>
              <a:gd name="connsiteY76" fmla="*/ 615053 h 2122526"/>
              <a:gd name="connsiteX77" fmla="*/ 10336855 w 12192002"/>
              <a:gd name="connsiteY77" fmla="*/ 624804 h 2122526"/>
              <a:gd name="connsiteX78" fmla="*/ 10383868 w 12192002"/>
              <a:gd name="connsiteY78" fmla="*/ 625415 h 2122526"/>
              <a:gd name="connsiteX79" fmla="*/ 10445984 w 12192002"/>
              <a:gd name="connsiteY79" fmla="*/ 629262 h 2122526"/>
              <a:gd name="connsiteX80" fmla="*/ 10519280 w 12192002"/>
              <a:gd name="connsiteY80" fmla="*/ 631320 h 2122526"/>
              <a:gd name="connsiteX81" fmla="*/ 10644619 w 12192002"/>
              <a:gd name="connsiteY81" fmla="*/ 651566 h 2122526"/>
              <a:gd name="connsiteX82" fmla="*/ 10857724 w 12192002"/>
              <a:gd name="connsiteY82" fmla="*/ 712684 h 2122526"/>
              <a:gd name="connsiteX83" fmla="*/ 10951063 w 12192002"/>
              <a:gd name="connsiteY83" fmla="*/ 725767 h 2122526"/>
              <a:gd name="connsiteX84" fmla="*/ 11030956 w 12192002"/>
              <a:gd name="connsiteY84" fmla="*/ 721011 h 2122526"/>
              <a:gd name="connsiteX85" fmla="*/ 11085938 w 12192002"/>
              <a:gd name="connsiteY85" fmla="*/ 723892 h 2122526"/>
              <a:gd name="connsiteX86" fmla="*/ 11143411 w 12192002"/>
              <a:gd name="connsiteY86" fmla="*/ 733141 h 2122526"/>
              <a:gd name="connsiteX87" fmla="*/ 11195087 w 12192002"/>
              <a:gd name="connsiteY87" fmla="*/ 732494 h 2122526"/>
              <a:gd name="connsiteX88" fmla="*/ 11273972 w 12192002"/>
              <a:gd name="connsiteY88" fmla="*/ 729660 h 2122526"/>
              <a:gd name="connsiteX89" fmla="*/ 11369715 w 12192002"/>
              <a:gd name="connsiteY89" fmla="*/ 813181 h 2122526"/>
              <a:gd name="connsiteX90" fmla="*/ 11462695 w 12192002"/>
              <a:gd name="connsiteY90" fmla="*/ 874654 h 2122526"/>
              <a:gd name="connsiteX91" fmla="*/ 11564181 w 12192002"/>
              <a:gd name="connsiteY91" fmla="*/ 888450 h 2122526"/>
              <a:gd name="connsiteX92" fmla="*/ 11684760 w 12192002"/>
              <a:gd name="connsiteY92" fmla="*/ 929360 h 2122526"/>
              <a:gd name="connsiteX93" fmla="*/ 11744187 w 12192002"/>
              <a:gd name="connsiteY93" fmla="*/ 984253 h 2122526"/>
              <a:gd name="connsiteX94" fmla="*/ 11834979 w 12192002"/>
              <a:gd name="connsiteY94" fmla="*/ 1013094 h 2122526"/>
              <a:gd name="connsiteX95" fmla="*/ 11933790 w 12192002"/>
              <a:gd name="connsiteY95" fmla="*/ 990933 h 2122526"/>
              <a:gd name="connsiteX96" fmla="*/ 12084140 w 12192002"/>
              <a:gd name="connsiteY96" fmla="*/ 1007396 h 2122526"/>
              <a:gd name="connsiteX97" fmla="*/ 12140863 w 12192002"/>
              <a:gd name="connsiteY97" fmla="*/ 1035036 h 2122526"/>
              <a:gd name="connsiteX98" fmla="*/ 12192002 w 12192002"/>
              <a:gd name="connsiteY98" fmla="*/ 1015838 h 2122526"/>
              <a:gd name="connsiteX99" fmla="*/ 12192002 w 12192002"/>
              <a:gd name="connsiteY99" fmla="*/ 1955549 h 2122526"/>
              <a:gd name="connsiteX100" fmla="*/ 12192000 w 12192002"/>
              <a:gd name="connsiteY100" fmla="*/ 1955549 h 2122526"/>
              <a:gd name="connsiteX101" fmla="*/ 12192000 w 12192002"/>
              <a:gd name="connsiteY101" fmla="*/ 2122526 h 2122526"/>
              <a:gd name="connsiteX102" fmla="*/ 0 w 12192002"/>
              <a:gd name="connsiteY102" fmla="*/ 2122526 h 2122526"/>
              <a:gd name="connsiteX103" fmla="*/ 0 w 12192002"/>
              <a:gd name="connsiteY103" fmla="*/ 1348327 h 2122526"/>
              <a:gd name="connsiteX104" fmla="*/ 2 w 12192002"/>
              <a:gd name="connsiteY104" fmla="*/ 1348327 h 2122526"/>
              <a:gd name="connsiteX105" fmla="*/ 2 w 12192002"/>
              <a:gd name="connsiteY105" fmla="*/ 592017 h 2122526"/>
              <a:gd name="connsiteX106" fmla="*/ 15526 w 12192002"/>
              <a:gd name="connsiteY106" fmla="*/ 586548 h 2122526"/>
              <a:gd name="connsiteX107" fmla="*/ 118381 w 12192002"/>
              <a:gd name="connsiteY107" fmla="*/ 583692 h 2122526"/>
              <a:gd name="connsiteX108" fmla="*/ 292435 w 12192002"/>
              <a:gd name="connsiteY108" fmla="*/ 531887 h 2122526"/>
              <a:gd name="connsiteX109" fmla="*/ 404015 w 12192002"/>
              <a:gd name="connsiteY109" fmla="*/ 511191 h 2122526"/>
              <a:gd name="connsiteX110" fmla="*/ 445099 w 12192002"/>
              <a:gd name="connsiteY110" fmla="*/ 505368 h 2122526"/>
              <a:gd name="connsiteX111" fmla="*/ 571717 w 12192002"/>
              <a:gd name="connsiteY111" fmla="*/ 467338 h 2122526"/>
              <a:gd name="connsiteX112" fmla="*/ 578535 w 12192002"/>
              <a:gd name="connsiteY112" fmla="*/ 467527 h 2122526"/>
              <a:gd name="connsiteX113" fmla="*/ 596792 w 12192002"/>
              <a:gd name="connsiteY113" fmla="*/ 464875 h 2122526"/>
              <a:gd name="connsiteX114" fmla="*/ 708875 w 12192002"/>
              <a:gd name="connsiteY114" fmla="*/ 422017 h 2122526"/>
              <a:gd name="connsiteX115" fmla="*/ 719742 w 12192002"/>
              <a:gd name="connsiteY115" fmla="*/ 416340 h 2122526"/>
              <a:gd name="connsiteX116" fmla="*/ 720047 w 12192002"/>
              <a:gd name="connsiteY116" fmla="*/ 415078 h 2122526"/>
              <a:gd name="connsiteX117" fmla="*/ 763053 w 12192002"/>
              <a:gd name="connsiteY117" fmla="*/ 414307 h 2122526"/>
              <a:gd name="connsiteX118" fmla="*/ 767901 w 12192002"/>
              <a:gd name="connsiteY118" fmla="*/ 412086 h 2122526"/>
              <a:gd name="connsiteX119" fmla="*/ 797041 w 12192002"/>
              <a:gd name="connsiteY119" fmla="*/ 414293 h 2122526"/>
              <a:gd name="connsiteX120" fmla="*/ 811506 w 12192002"/>
              <a:gd name="connsiteY120" fmla="*/ 413988 h 2122526"/>
              <a:gd name="connsiteX121" fmla="*/ 816809 w 12192002"/>
              <a:gd name="connsiteY121" fmla="*/ 416882 h 2122526"/>
              <a:gd name="connsiteX122" fmla="*/ 837540 w 12192002"/>
              <a:gd name="connsiteY122" fmla="*/ 414918 h 2122526"/>
              <a:gd name="connsiteX123" fmla="*/ 858269 w 12192002"/>
              <a:gd name="connsiteY123" fmla="*/ 416131 h 2122526"/>
              <a:gd name="connsiteX124" fmla="*/ 948732 w 12192002"/>
              <a:gd name="connsiteY124" fmla="*/ 404293 h 2122526"/>
              <a:gd name="connsiteX125" fmla="*/ 1149979 w 12192002"/>
              <a:gd name="connsiteY125" fmla="*/ 406698 h 2122526"/>
              <a:gd name="connsiteX126" fmla="*/ 1496110 w 12192002"/>
              <a:gd name="connsiteY126" fmla="*/ 357263 h 2122526"/>
              <a:gd name="connsiteX127" fmla="*/ 1608669 w 12192002"/>
              <a:gd name="connsiteY127" fmla="*/ 331673 h 2122526"/>
              <a:gd name="connsiteX128" fmla="*/ 1675071 w 12192002"/>
              <a:gd name="connsiteY128" fmla="*/ 324776 h 2122526"/>
              <a:gd name="connsiteX129" fmla="*/ 1738204 w 12192002"/>
              <a:gd name="connsiteY129" fmla="*/ 308427 h 2122526"/>
              <a:gd name="connsiteX130" fmla="*/ 1786655 w 12192002"/>
              <a:gd name="connsiteY130" fmla="*/ 303376 h 2122526"/>
              <a:gd name="connsiteX131" fmla="*/ 1873080 w 12192002"/>
              <a:gd name="connsiteY131" fmla="*/ 330998 h 2122526"/>
              <a:gd name="connsiteX132" fmla="*/ 1921650 w 12192002"/>
              <a:gd name="connsiteY132" fmla="*/ 332593 h 2122526"/>
              <a:gd name="connsiteX133" fmla="*/ 1928172 w 12192002"/>
              <a:gd name="connsiteY133" fmla="*/ 327762 h 2122526"/>
              <a:gd name="connsiteX134" fmla="*/ 1997356 w 12192002"/>
              <a:gd name="connsiteY134" fmla="*/ 349707 h 2122526"/>
              <a:gd name="connsiteX135" fmla="*/ 2094665 w 12192002"/>
              <a:gd name="connsiteY135" fmla="*/ 341687 h 2122526"/>
              <a:gd name="connsiteX136" fmla="*/ 2208578 w 12192002"/>
              <a:gd name="connsiteY136" fmla="*/ 324976 h 2122526"/>
              <a:gd name="connsiteX137" fmla="*/ 2315112 w 12192002"/>
              <a:gd name="connsiteY137" fmla="*/ 319743 h 2122526"/>
              <a:gd name="connsiteX138" fmla="*/ 2443255 w 12192002"/>
              <a:gd name="connsiteY138" fmla="*/ 328210 h 2122526"/>
              <a:gd name="connsiteX139" fmla="*/ 2587906 w 12192002"/>
              <a:gd name="connsiteY139" fmla="*/ 322233 h 2122526"/>
              <a:gd name="connsiteX140" fmla="*/ 2646527 w 12192002"/>
              <a:gd name="connsiteY140" fmla="*/ 315870 h 2122526"/>
              <a:gd name="connsiteX141" fmla="*/ 2781569 w 12192002"/>
              <a:gd name="connsiteY141" fmla="*/ 326406 h 2122526"/>
              <a:gd name="connsiteX142" fmla="*/ 3030291 w 12192002"/>
              <a:gd name="connsiteY142" fmla="*/ 348227 h 2122526"/>
              <a:gd name="connsiteX143" fmla="*/ 3142556 w 12192002"/>
              <a:gd name="connsiteY143" fmla="*/ 350870 h 2122526"/>
              <a:gd name="connsiteX144" fmla="*/ 3262356 w 12192002"/>
              <a:gd name="connsiteY144" fmla="*/ 358645 h 2122526"/>
              <a:gd name="connsiteX145" fmla="*/ 3341698 w 12192002"/>
              <a:gd name="connsiteY145" fmla="*/ 364522 h 2122526"/>
              <a:gd name="connsiteX146" fmla="*/ 3344026 w 12192002"/>
              <a:gd name="connsiteY146" fmla="*/ 363547 h 2122526"/>
              <a:gd name="connsiteX147" fmla="*/ 3363888 w 12192002"/>
              <a:gd name="connsiteY147" fmla="*/ 365229 h 2122526"/>
              <a:gd name="connsiteX148" fmla="*/ 3400728 w 12192002"/>
              <a:gd name="connsiteY148" fmla="*/ 382181 h 2122526"/>
              <a:gd name="connsiteX149" fmla="*/ 3473223 w 12192002"/>
              <a:gd name="connsiteY149" fmla="*/ 370133 h 2122526"/>
              <a:gd name="connsiteX150" fmla="*/ 3536135 w 12192002"/>
              <a:gd name="connsiteY150" fmla="*/ 366472 h 2122526"/>
              <a:gd name="connsiteX151" fmla="*/ 3585978 w 12192002"/>
              <a:gd name="connsiteY151" fmla="*/ 356773 h 2122526"/>
              <a:gd name="connsiteX152" fmla="*/ 3594501 w 12192002"/>
              <a:gd name="connsiteY152" fmla="*/ 357463 h 2122526"/>
              <a:gd name="connsiteX153" fmla="*/ 3594736 w 12192002"/>
              <a:gd name="connsiteY153" fmla="*/ 357194 h 2122526"/>
              <a:gd name="connsiteX154" fmla="*/ 3603855 w 12192002"/>
              <a:gd name="connsiteY154" fmla="*/ 357358 h 2122526"/>
              <a:gd name="connsiteX155" fmla="*/ 3610035 w 12192002"/>
              <a:gd name="connsiteY155" fmla="*/ 358720 h 2122526"/>
              <a:gd name="connsiteX156" fmla="*/ 3682513 w 12192002"/>
              <a:gd name="connsiteY156" fmla="*/ 326449 h 2122526"/>
              <a:gd name="connsiteX157" fmla="*/ 3789760 w 12192002"/>
              <a:gd name="connsiteY157" fmla="*/ 302526 h 2122526"/>
              <a:gd name="connsiteX158" fmla="*/ 3897275 w 12192002"/>
              <a:gd name="connsiteY158" fmla="*/ 282288 h 2122526"/>
              <a:gd name="connsiteX159" fmla="*/ 3936846 w 12192002"/>
              <a:gd name="connsiteY159" fmla="*/ 276633 h 2122526"/>
              <a:gd name="connsiteX160" fmla="*/ 4004538 w 12192002"/>
              <a:gd name="connsiteY160" fmla="*/ 259176 h 2122526"/>
              <a:gd name="connsiteX161" fmla="*/ 4033778 w 12192002"/>
              <a:gd name="connsiteY161" fmla="*/ 246608 h 2122526"/>
              <a:gd name="connsiteX162" fmla="*/ 4035363 w 12192002"/>
              <a:gd name="connsiteY162" fmla="*/ 246843 h 2122526"/>
              <a:gd name="connsiteX163" fmla="*/ 4036996 w 12192002"/>
              <a:gd name="connsiteY163" fmla="*/ 243176 h 2122526"/>
              <a:gd name="connsiteX164" fmla="*/ 4042364 w 12192002"/>
              <a:gd name="connsiteY164" fmla="*/ 240742 h 2122526"/>
              <a:gd name="connsiteX165" fmla="*/ 4058954 w 12192002"/>
              <a:gd name="connsiteY165" fmla="*/ 239121 h 2122526"/>
              <a:gd name="connsiteX166" fmla="*/ 4065510 w 12192002"/>
              <a:gd name="connsiteY166" fmla="*/ 239339 h 2122526"/>
              <a:gd name="connsiteX167" fmla="*/ 4074427 w 12192002"/>
              <a:gd name="connsiteY167" fmla="*/ 237895 h 2122526"/>
              <a:gd name="connsiteX168" fmla="*/ 4074546 w 12192002"/>
              <a:gd name="connsiteY168" fmla="*/ 237596 h 2122526"/>
              <a:gd name="connsiteX169" fmla="*/ 4083097 w 12192002"/>
              <a:gd name="connsiteY169" fmla="*/ 236761 h 2122526"/>
              <a:gd name="connsiteX170" fmla="*/ 4142745 w 12192002"/>
              <a:gd name="connsiteY170" fmla="*/ 210228 h 2122526"/>
              <a:gd name="connsiteX171" fmla="*/ 4191248 w 12192002"/>
              <a:gd name="connsiteY171" fmla="*/ 194363 h 2122526"/>
              <a:gd name="connsiteX172" fmla="*/ 4201744 w 12192002"/>
              <a:gd name="connsiteY172" fmla="*/ 188729 h 2122526"/>
              <a:gd name="connsiteX173" fmla="*/ 4202048 w 12192002"/>
              <a:gd name="connsiteY173" fmla="*/ 187470 h 2122526"/>
              <a:gd name="connsiteX174" fmla="*/ 4248116 w 12192002"/>
              <a:gd name="connsiteY174" fmla="*/ 184675 h 2122526"/>
              <a:gd name="connsiteX175" fmla="*/ 4276141 w 12192002"/>
              <a:gd name="connsiteY175" fmla="*/ 186999 h 2122526"/>
              <a:gd name="connsiteX176" fmla="*/ 4290062 w 12192002"/>
              <a:gd name="connsiteY176" fmla="*/ 186753 h 2122526"/>
              <a:gd name="connsiteX177" fmla="*/ 4295143 w 12192002"/>
              <a:gd name="connsiteY177" fmla="*/ 189670 h 2122526"/>
              <a:gd name="connsiteX178" fmla="*/ 4315108 w 12192002"/>
              <a:gd name="connsiteY178" fmla="*/ 187791 h 2122526"/>
              <a:gd name="connsiteX179" fmla="*/ 4316965 w 12192002"/>
              <a:gd name="connsiteY179" fmla="*/ 186450 h 2122526"/>
              <a:gd name="connsiteX180" fmla="*/ 4362875 w 12192002"/>
              <a:gd name="connsiteY180" fmla="*/ 193065 h 2122526"/>
              <a:gd name="connsiteX181" fmla="*/ 4428542 w 12192002"/>
              <a:gd name="connsiteY181" fmla="*/ 191719 h 2122526"/>
              <a:gd name="connsiteX182" fmla="*/ 4515813 w 12192002"/>
              <a:gd name="connsiteY182" fmla="*/ 181068 h 2122526"/>
              <a:gd name="connsiteX183" fmla="*/ 4715526 w 12192002"/>
              <a:gd name="connsiteY183" fmla="*/ 171166 h 2122526"/>
              <a:gd name="connsiteX184" fmla="*/ 4762447 w 12192002"/>
              <a:gd name="connsiteY184" fmla="*/ 162678 h 2122526"/>
              <a:gd name="connsiteX185" fmla="*/ 4840439 w 12192002"/>
              <a:gd name="connsiteY185" fmla="*/ 134910 h 2122526"/>
              <a:gd name="connsiteX186" fmla="*/ 5011513 w 12192002"/>
              <a:gd name="connsiteY186" fmla="*/ 110893 h 2122526"/>
              <a:gd name="connsiteX187" fmla="*/ 5065790 w 12192002"/>
              <a:gd name="connsiteY187" fmla="*/ 94512 h 2122526"/>
              <a:gd name="connsiteX188" fmla="*/ 5121659 w 12192002"/>
              <a:gd name="connsiteY188" fmla="*/ 101083 h 2122526"/>
              <a:gd name="connsiteX189" fmla="*/ 5139595 w 12192002"/>
              <a:gd name="connsiteY189" fmla="*/ 90230 h 2122526"/>
              <a:gd name="connsiteX190" fmla="*/ 5142598 w 12192002"/>
              <a:gd name="connsiteY190" fmla="*/ 88129 h 2122526"/>
              <a:gd name="connsiteX191" fmla="*/ 5156554 w 12192002"/>
              <a:gd name="connsiteY191" fmla="*/ 84729 h 2122526"/>
              <a:gd name="connsiteX192" fmla="*/ 5174660 w 12192002"/>
              <a:gd name="connsiteY192" fmla="*/ 77506 h 2122526"/>
              <a:gd name="connsiteX193" fmla="*/ 5222961 w 12192002"/>
              <a:gd name="connsiteY193" fmla="*/ 74516 h 2122526"/>
              <a:gd name="connsiteX194" fmla="*/ 5261763 w 12192002"/>
              <a:gd name="connsiteY194" fmla="*/ 63392 h 2122526"/>
              <a:gd name="connsiteX195" fmla="*/ 5381667 w 12192002"/>
              <a:gd name="connsiteY195" fmla="*/ 42975 h 2122526"/>
              <a:gd name="connsiteX196" fmla="*/ 5432760 w 12192002"/>
              <a:gd name="connsiteY196" fmla="*/ 25273 h 2122526"/>
              <a:gd name="connsiteX197" fmla="*/ 5470905 w 12192002"/>
              <a:gd name="connsiteY197" fmla="*/ 14020 h 2122526"/>
              <a:gd name="connsiteX198" fmla="*/ 5626960 w 12192002"/>
              <a:gd name="connsiteY198" fmla="*/ 0 h 2122526"/>
              <a:gd name="connsiteX0" fmla="*/ 5626960 w 12192002"/>
              <a:gd name="connsiteY0" fmla="*/ 0 h 2122526"/>
              <a:gd name="connsiteX1" fmla="*/ 5758918 w 12192002"/>
              <a:gd name="connsiteY1" fmla="*/ 1023 h 2122526"/>
              <a:gd name="connsiteX2" fmla="*/ 5957375 w 12192002"/>
              <a:gd name="connsiteY2" fmla="*/ 16715 h 2122526"/>
              <a:gd name="connsiteX3" fmla="*/ 6010090 w 12192002"/>
              <a:gd name="connsiteY3" fmla="*/ 20359 h 2122526"/>
              <a:gd name="connsiteX4" fmla="*/ 6041282 w 12192002"/>
              <a:gd name="connsiteY4" fmla="*/ 15266 h 2122526"/>
              <a:gd name="connsiteX5" fmla="*/ 6048637 w 12192002"/>
              <a:gd name="connsiteY5" fmla="*/ 6917 h 2122526"/>
              <a:gd name="connsiteX6" fmla="*/ 6068529 w 12192002"/>
              <a:gd name="connsiteY6" fmla="*/ 7600 h 2122526"/>
              <a:gd name="connsiteX7" fmla="*/ 6073847 w 12192002"/>
              <a:gd name="connsiteY7" fmla="*/ 6063 h 2122526"/>
              <a:gd name="connsiteX8" fmla="*/ 6168673 w 12192002"/>
              <a:gd name="connsiteY8" fmla="*/ 26525 h 2122526"/>
              <a:gd name="connsiteX9" fmla="*/ 6317559 w 12192002"/>
              <a:gd name="connsiteY9" fmla="*/ 28612 h 2122526"/>
              <a:gd name="connsiteX10" fmla="*/ 6549454 w 12192002"/>
              <a:gd name="connsiteY10" fmla="*/ 75412 h 2122526"/>
              <a:gd name="connsiteX11" fmla="*/ 6708221 w 12192002"/>
              <a:gd name="connsiteY11" fmla="*/ 104188 h 2122526"/>
              <a:gd name="connsiteX12" fmla="*/ 6904145 w 12192002"/>
              <a:gd name="connsiteY12" fmla="*/ 132143 h 2122526"/>
              <a:gd name="connsiteX13" fmla="*/ 7018495 w 12192002"/>
              <a:gd name="connsiteY13" fmla="*/ 161649 h 2122526"/>
              <a:gd name="connsiteX14" fmla="*/ 7096987 w 12192002"/>
              <a:gd name="connsiteY14" fmla="*/ 161275 h 2122526"/>
              <a:gd name="connsiteX15" fmla="*/ 7170807 w 12192002"/>
              <a:gd name="connsiteY15" fmla="*/ 173503 h 2122526"/>
              <a:gd name="connsiteX16" fmla="*/ 7197003 w 12192002"/>
              <a:gd name="connsiteY16" fmla="*/ 178151 h 2122526"/>
              <a:gd name="connsiteX17" fmla="*/ 7201101 w 12192002"/>
              <a:gd name="connsiteY17" fmla="*/ 183509 h 2122526"/>
              <a:gd name="connsiteX18" fmla="*/ 7218559 w 12192002"/>
              <a:gd name="connsiteY18" fmla="*/ 188059 h 2122526"/>
              <a:gd name="connsiteX19" fmla="*/ 7310852 w 12192002"/>
              <a:gd name="connsiteY19" fmla="*/ 213308 h 2122526"/>
              <a:gd name="connsiteX20" fmla="*/ 7312179 w 12192002"/>
              <a:gd name="connsiteY20" fmla="*/ 211866 h 2122526"/>
              <a:gd name="connsiteX21" fmla="*/ 7405390 w 12192002"/>
              <a:gd name="connsiteY21" fmla="*/ 202271 h 2122526"/>
              <a:gd name="connsiteX22" fmla="*/ 7495794 w 12192002"/>
              <a:gd name="connsiteY22" fmla="*/ 194166 h 2122526"/>
              <a:gd name="connsiteX23" fmla="*/ 7507039 w 12192002"/>
              <a:gd name="connsiteY23" fmla="*/ 196118 h 2122526"/>
              <a:gd name="connsiteX24" fmla="*/ 7507411 w 12192002"/>
              <a:gd name="connsiteY24" fmla="*/ 195791 h 2122526"/>
              <a:gd name="connsiteX25" fmla="*/ 7519570 w 12192002"/>
              <a:gd name="connsiteY25" fmla="*/ 197126 h 2122526"/>
              <a:gd name="connsiteX26" fmla="*/ 7527542 w 12192002"/>
              <a:gd name="connsiteY26" fmla="*/ 199679 h 2122526"/>
              <a:gd name="connsiteX27" fmla="*/ 7614346 w 12192002"/>
              <a:gd name="connsiteY27" fmla="*/ 205507 h 2122526"/>
              <a:gd name="connsiteX28" fmla="*/ 7718744 w 12192002"/>
              <a:gd name="connsiteY28" fmla="*/ 202036 h 2122526"/>
              <a:gd name="connsiteX29" fmla="*/ 7905407 w 12192002"/>
              <a:gd name="connsiteY29" fmla="*/ 227751 h 2122526"/>
              <a:gd name="connsiteX30" fmla="*/ 8090271 w 12192002"/>
              <a:gd name="connsiteY30" fmla="*/ 269724 h 2122526"/>
              <a:gd name="connsiteX31" fmla="*/ 8245834 w 12192002"/>
              <a:gd name="connsiteY31" fmla="*/ 315885 h 2122526"/>
              <a:gd name="connsiteX32" fmla="*/ 8252033 w 12192002"/>
              <a:gd name="connsiteY32" fmla="*/ 328877 h 2122526"/>
              <a:gd name="connsiteX33" fmla="*/ 8263376 w 12192002"/>
              <a:gd name="connsiteY33" fmla="*/ 338720 h 2122526"/>
              <a:gd name="connsiteX34" fmla="*/ 8266075 w 12192002"/>
              <a:gd name="connsiteY34" fmla="*/ 338490 h 2122526"/>
              <a:gd name="connsiteX35" fmla="*/ 8283149 w 12192002"/>
              <a:gd name="connsiteY35" fmla="*/ 345665 h 2122526"/>
              <a:gd name="connsiteX36" fmla="*/ 8284276 w 12192002"/>
              <a:gd name="connsiteY36" fmla="*/ 350108 h 2122526"/>
              <a:gd name="connsiteX37" fmla="*/ 8295173 w 12192002"/>
              <a:gd name="connsiteY37" fmla="*/ 355931 h 2122526"/>
              <a:gd name="connsiteX38" fmla="*/ 8314432 w 12192002"/>
              <a:gd name="connsiteY38" fmla="*/ 369826 h 2122526"/>
              <a:gd name="connsiteX39" fmla="*/ 8320104 w 12192002"/>
              <a:gd name="connsiteY39" fmla="*/ 370152 h 2122526"/>
              <a:gd name="connsiteX40" fmla="*/ 8352372 w 12192002"/>
              <a:gd name="connsiteY40" fmla="*/ 387570 h 2122526"/>
              <a:gd name="connsiteX41" fmla="*/ 8353799 w 12192002"/>
              <a:gd name="connsiteY41" fmla="*/ 386730 h 2122526"/>
              <a:gd name="connsiteX42" fmla="*/ 8367182 w 12192002"/>
              <a:gd name="connsiteY42" fmla="*/ 386924 h 2122526"/>
              <a:gd name="connsiteX43" fmla="*/ 8490249 w 12192002"/>
              <a:gd name="connsiteY43" fmla="*/ 400966 h 2122526"/>
              <a:gd name="connsiteX44" fmla="*/ 8497594 w 12192002"/>
              <a:gd name="connsiteY44" fmla="*/ 404016 h 2122526"/>
              <a:gd name="connsiteX45" fmla="*/ 8497968 w 12192002"/>
              <a:gd name="connsiteY45" fmla="*/ 403837 h 2122526"/>
              <a:gd name="connsiteX46" fmla="*/ 8506167 w 12192002"/>
              <a:gd name="connsiteY46" fmla="*/ 406575 h 2122526"/>
              <a:gd name="connsiteX47" fmla="*/ 8510983 w 12192002"/>
              <a:gd name="connsiteY47" fmla="*/ 409576 h 2122526"/>
              <a:gd name="connsiteX48" fmla="*/ 8525230 w 12192002"/>
              <a:gd name="connsiteY48" fmla="*/ 415491 h 2122526"/>
              <a:gd name="connsiteX49" fmla="*/ 8596071 w 12192002"/>
              <a:gd name="connsiteY49" fmla="*/ 400649 h 2122526"/>
              <a:gd name="connsiteX50" fmla="*/ 8707847 w 12192002"/>
              <a:gd name="connsiteY50" fmla="*/ 409221 h 2122526"/>
              <a:gd name="connsiteX51" fmla="*/ 8752444 w 12192002"/>
              <a:gd name="connsiteY51" fmla="*/ 411322 h 2122526"/>
              <a:gd name="connsiteX52" fmla="*/ 8928988 w 12192002"/>
              <a:gd name="connsiteY52" fmla="*/ 430554 h 2122526"/>
              <a:gd name="connsiteX53" fmla="*/ 8963048 w 12192002"/>
              <a:gd name="connsiteY53" fmla="*/ 427366 h 2122526"/>
              <a:gd name="connsiteX54" fmla="*/ 8968011 w 12192002"/>
              <a:gd name="connsiteY54" fmla="*/ 425141 h 2122526"/>
              <a:gd name="connsiteX55" fmla="*/ 8974337 w 12192002"/>
              <a:gd name="connsiteY55" fmla="*/ 424441 h 2122526"/>
              <a:gd name="connsiteX56" fmla="*/ 8990394 w 12192002"/>
              <a:gd name="connsiteY56" fmla="*/ 427667 h 2122526"/>
              <a:gd name="connsiteX57" fmla="*/ 8996232 w 12192002"/>
              <a:gd name="connsiteY57" fmla="*/ 429728 h 2122526"/>
              <a:gd name="connsiteX58" fmla="*/ 9005201 w 12192002"/>
              <a:gd name="connsiteY58" fmla="*/ 430939 h 2122526"/>
              <a:gd name="connsiteX59" fmla="*/ 9005486 w 12192002"/>
              <a:gd name="connsiteY59" fmla="*/ 430699 h 2122526"/>
              <a:gd name="connsiteX60" fmla="*/ 9053453 w 12192002"/>
              <a:gd name="connsiteY60" fmla="*/ 433984 h 2122526"/>
              <a:gd name="connsiteX61" fmla="*/ 9113812 w 12192002"/>
              <a:gd name="connsiteY61" fmla="*/ 425670 h 2122526"/>
              <a:gd name="connsiteX62" fmla="*/ 9137318 w 12192002"/>
              <a:gd name="connsiteY62" fmla="*/ 424304 h 2122526"/>
              <a:gd name="connsiteX63" fmla="*/ 9150210 w 12192002"/>
              <a:gd name="connsiteY63" fmla="*/ 422135 h 2122526"/>
              <a:gd name="connsiteX64" fmla="*/ 9151232 w 12192002"/>
              <a:gd name="connsiteY64" fmla="*/ 421070 h 2122526"/>
              <a:gd name="connsiteX65" fmla="*/ 9189246 w 12192002"/>
              <a:gd name="connsiteY65" fmla="*/ 432272 h 2122526"/>
              <a:gd name="connsiteX66" fmla="*/ 9194810 w 12192002"/>
              <a:gd name="connsiteY66" fmla="*/ 441511 h 2122526"/>
              <a:gd name="connsiteX67" fmla="*/ 9231370 w 12192002"/>
              <a:gd name="connsiteY67" fmla="*/ 451590 h 2122526"/>
              <a:gd name="connsiteX68" fmla="*/ 9343052 w 12192002"/>
              <a:gd name="connsiteY68" fmla="*/ 503495 h 2122526"/>
              <a:gd name="connsiteX69" fmla="*/ 9584507 w 12192002"/>
              <a:gd name="connsiteY69" fmla="*/ 549197 h 2122526"/>
              <a:gd name="connsiteX70" fmla="*/ 9728309 w 12192002"/>
              <a:gd name="connsiteY70" fmla="*/ 560617 h 2122526"/>
              <a:gd name="connsiteX71" fmla="*/ 9847792 w 12192002"/>
              <a:gd name="connsiteY71" fmla="*/ 580824 h 2122526"/>
              <a:gd name="connsiteX72" fmla="*/ 9960019 w 12192002"/>
              <a:gd name="connsiteY72" fmla="*/ 587592 h 2122526"/>
              <a:gd name="connsiteX73" fmla="*/ 10039240 w 12192002"/>
              <a:gd name="connsiteY73" fmla="*/ 603107 h 2122526"/>
              <a:gd name="connsiteX74" fmla="*/ 10082169 w 12192002"/>
              <a:gd name="connsiteY74" fmla="*/ 601443 h 2122526"/>
              <a:gd name="connsiteX75" fmla="*/ 10126500 w 12192002"/>
              <a:gd name="connsiteY75" fmla="*/ 603538 h 2122526"/>
              <a:gd name="connsiteX76" fmla="*/ 10261101 w 12192002"/>
              <a:gd name="connsiteY76" fmla="*/ 615053 h 2122526"/>
              <a:gd name="connsiteX77" fmla="*/ 10336855 w 12192002"/>
              <a:gd name="connsiteY77" fmla="*/ 624804 h 2122526"/>
              <a:gd name="connsiteX78" fmla="*/ 10383868 w 12192002"/>
              <a:gd name="connsiteY78" fmla="*/ 625415 h 2122526"/>
              <a:gd name="connsiteX79" fmla="*/ 10445984 w 12192002"/>
              <a:gd name="connsiteY79" fmla="*/ 629262 h 2122526"/>
              <a:gd name="connsiteX80" fmla="*/ 10519280 w 12192002"/>
              <a:gd name="connsiteY80" fmla="*/ 631320 h 2122526"/>
              <a:gd name="connsiteX81" fmla="*/ 10644619 w 12192002"/>
              <a:gd name="connsiteY81" fmla="*/ 651566 h 2122526"/>
              <a:gd name="connsiteX82" fmla="*/ 10857724 w 12192002"/>
              <a:gd name="connsiteY82" fmla="*/ 712684 h 2122526"/>
              <a:gd name="connsiteX83" fmla="*/ 10951063 w 12192002"/>
              <a:gd name="connsiteY83" fmla="*/ 725767 h 2122526"/>
              <a:gd name="connsiteX84" fmla="*/ 11030956 w 12192002"/>
              <a:gd name="connsiteY84" fmla="*/ 721011 h 2122526"/>
              <a:gd name="connsiteX85" fmla="*/ 11085938 w 12192002"/>
              <a:gd name="connsiteY85" fmla="*/ 723892 h 2122526"/>
              <a:gd name="connsiteX86" fmla="*/ 11143411 w 12192002"/>
              <a:gd name="connsiteY86" fmla="*/ 733141 h 2122526"/>
              <a:gd name="connsiteX87" fmla="*/ 11195087 w 12192002"/>
              <a:gd name="connsiteY87" fmla="*/ 732494 h 2122526"/>
              <a:gd name="connsiteX88" fmla="*/ 11273972 w 12192002"/>
              <a:gd name="connsiteY88" fmla="*/ 729660 h 2122526"/>
              <a:gd name="connsiteX89" fmla="*/ 11369715 w 12192002"/>
              <a:gd name="connsiteY89" fmla="*/ 813181 h 2122526"/>
              <a:gd name="connsiteX90" fmla="*/ 11462695 w 12192002"/>
              <a:gd name="connsiteY90" fmla="*/ 874654 h 2122526"/>
              <a:gd name="connsiteX91" fmla="*/ 11564181 w 12192002"/>
              <a:gd name="connsiteY91" fmla="*/ 888450 h 2122526"/>
              <a:gd name="connsiteX92" fmla="*/ 11684760 w 12192002"/>
              <a:gd name="connsiteY92" fmla="*/ 929360 h 2122526"/>
              <a:gd name="connsiteX93" fmla="*/ 11744187 w 12192002"/>
              <a:gd name="connsiteY93" fmla="*/ 984253 h 2122526"/>
              <a:gd name="connsiteX94" fmla="*/ 11834979 w 12192002"/>
              <a:gd name="connsiteY94" fmla="*/ 1013094 h 2122526"/>
              <a:gd name="connsiteX95" fmla="*/ 11933790 w 12192002"/>
              <a:gd name="connsiteY95" fmla="*/ 990933 h 2122526"/>
              <a:gd name="connsiteX96" fmla="*/ 12084140 w 12192002"/>
              <a:gd name="connsiteY96" fmla="*/ 1007396 h 2122526"/>
              <a:gd name="connsiteX97" fmla="*/ 12140863 w 12192002"/>
              <a:gd name="connsiteY97" fmla="*/ 1035036 h 2122526"/>
              <a:gd name="connsiteX98" fmla="*/ 12192002 w 12192002"/>
              <a:gd name="connsiteY98" fmla="*/ 1015838 h 2122526"/>
              <a:gd name="connsiteX99" fmla="*/ 12192002 w 12192002"/>
              <a:gd name="connsiteY99" fmla="*/ 1955549 h 2122526"/>
              <a:gd name="connsiteX100" fmla="*/ 12192000 w 12192002"/>
              <a:gd name="connsiteY100" fmla="*/ 1955549 h 2122526"/>
              <a:gd name="connsiteX101" fmla="*/ 12192000 w 12192002"/>
              <a:gd name="connsiteY101" fmla="*/ 2122526 h 2122526"/>
              <a:gd name="connsiteX102" fmla="*/ 0 w 12192002"/>
              <a:gd name="connsiteY102" fmla="*/ 2122526 h 2122526"/>
              <a:gd name="connsiteX103" fmla="*/ 0 w 12192002"/>
              <a:gd name="connsiteY103" fmla="*/ 1348327 h 2122526"/>
              <a:gd name="connsiteX104" fmla="*/ 2 w 12192002"/>
              <a:gd name="connsiteY104" fmla="*/ 1348327 h 2122526"/>
              <a:gd name="connsiteX105" fmla="*/ 2 w 12192002"/>
              <a:gd name="connsiteY105" fmla="*/ 592017 h 2122526"/>
              <a:gd name="connsiteX106" fmla="*/ 15526 w 12192002"/>
              <a:gd name="connsiteY106" fmla="*/ 586548 h 2122526"/>
              <a:gd name="connsiteX107" fmla="*/ 118381 w 12192002"/>
              <a:gd name="connsiteY107" fmla="*/ 583692 h 2122526"/>
              <a:gd name="connsiteX108" fmla="*/ 292435 w 12192002"/>
              <a:gd name="connsiteY108" fmla="*/ 531887 h 2122526"/>
              <a:gd name="connsiteX109" fmla="*/ 404015 w 12192002"/>
              <a:gd name="connsiteY109" fmla="*/ 511191 h 2122526"/>
              <a:gd name="connsiteX110" fmla="*/ 445099 w 12192002"/>
              <a:gd name="connsiteY110" fmla="*/ 505368 h 2122526"/>
              <a:gd name="connsiteX111" fmla="*/ 571717 w 12192002"/>
              <a:gd name="connsiteY111" fmla="*/ 467338 h 2122526"/>
              <a:gd name="connsiteX112" fmla="*/ 578535 w 12192002"/>
              <a:gd name="connsiteY112" fmla="*/ 467527 h 2122526"/>
              <a:gd name="connsiteX113" fmla="*/ 596792 w 12192002"/>
              <a:gd name="connsiteY113" fmla="*/ 464875 h 2122526"/>
              <a:gd name="connsiteX114" fmla="*/ 708875 w 12192002"/>
              <a:gd name="connsiteY114" fmla="*/ 422017 h 2122526"/>
              <a:gd name="connsiteX115" fmla="*/ 719742 w 12192002"/>
              <a:gd name="connsiteY115" fmla="*/ 416340 h 2122526"/>
              <a:gd name="connsiteX116" fmla="*/ 720047 w 12192002"/>
              <a:gd name="connsiteY116" fmla="*/ 415078 h 2122526"/>
              <a:gd name="connsiteX117" fmla="*/ 763053 w 12192002"/>
              <a:gd name="connsiteY117" fmla="*/ 414307 h 2122526"/>
              <a:gd name="connsiteX118" fmla="*/ 767901 w 12192002"/>
              <a:gd name="connsiteY118" fmla="*/ 412086 h 2122526"/>
              <a:gd name="connsiteX119" fmla="*/ 797041 w 12192002"/>
              <a:gd name="connsiteY119" fmla="*/ 414293 h 2122526"/>
              <a:gd name="connsiteX120" fmla="*/ 811506 w 12192002"/>
              <a:gd name="connsiteY120" fmla="*/ 413988 h 2122526"/>
              <a:gd name="connsiteX121" fmla="*/ 816809 w 12192002"/>
              <a:gd name="connsiteY121" fmla="*/ 416882 h 2122526"/>
              <a:gd name="connsiteX122" fmla="*/ 837540 w 12192002"/>
              <a:gd name="connsiteY122" fmla="*/ 414918 h 2122526"/>
              <a:gd name="connsiteX123" fmla="*/ 858269 w 12192002"/>
              <a:gd name="connsiteY123" fmla="*/ 416131 h 2122526"/>
              <a:gd name="connsiteX124" fmla="*/ 948732 w 12192002"/>
              <a:gd name="connsiteY124" fmla="*/ 404293 h 2122526"/>
              <a:gd name="connsiteX125" fmla="*/ 1149979 w 12192002"/>
              <a:gd name="connsiteY125" fmla="*/ 406698 h 2122526"/>
              <a:gd name="connsiteX126" fmla="*/ 1496110 w 12192002"/>
              <a:gd name="connsiteY126" fmla="*/ 357263 h 2122526"/>
              <a:gd name="connsiteX127" fmla="*/ 1608669 w 12192002"/>
              <a:gd name="connsiteY127" fmla="*/ 331673 h 2122526"/>
              <a:gd name="connsiteX128" fmla="*/ 1675071 w 12192002"/>
              <a:gd name="connsiteY128" fmla="*/ 324776 h 2122526"/>
              <a:gd name="connsiteX129" fmla="*/ 1738204 w 12192002"/>
              <a:gd name="connsiteY129" fmla="*/ 308427 h 2122526"/>
              <a:gd name="connsiteX130" fmla="*/ 1786655 w 12192002"/>
              <a:gd name="connsiteY130" fmla="*/ 303376 h 2122526"/>
              <a:gd name="connsiteX131" fmla="*/ 1873080 w 12192002"/>
              <a:gd name="connsiteY131" fmla="*/ 330998 h 2122526"/>
              <a:gd name="connsiteX132" fmla="*/ 1921650 w 12192002"/>
              <a:gd name="connsiteY132" fmla="*/ 332593 h 2122526"/>
              <a:gd name="connsiteX133" fmla="*/ 1928172 w 12192002"/>
              <a:gd name="connsiteY133" fmla="*/ 327762 h 2122526"/>
              <a:gd name="connsiteX134" fmla="*/ 1997356 w 12192002"/>
              <a:gd name="connsiteY134" fmla="*/ 349707 h 2122526"/>
              <a:gd name="connsiteX135" fmla="*/ 2094665 w 12192002"/>
              <a:gd name="connsiteY135" fmla="*/ 341687 h 2122526"/>
              <a:gd name="connsiteX136" fmla="*/ 2208578 w 12192002"/>
              <a:gd name="connsiteY136" fmla="*/ 324976 h 2122526"/>
              <a:gd name="connsiteX137" fmla="*/ 2315112 w 12192002"/>
              <a:gd name="connsiteY137" fmla="*/ 319743 h 2122526"/>
              <a:gd name="connsiteX138" fmla="*/ 2443255 w 12192002"/>
              <a:gd name="connsiteY138" fmla="*/ 328210 h 2122526"/>
              <a:gd name="connsiteX139" fmla="*/ 2568028 w 12192002"/>
              <a:gd name="connsiteY139" fmla="*/ 342111 h 2122526"/>
              <a:gd name="connsiteX140" fmla="*/ 2646527 w 12192002"/>
              <a:gd name="connsiteY140" fmla="*/ 315870 h 2122526"/>
              <a:gd name="connsiteX141" fmla="*/ 2781569 w 12192002"/>
              <a:gd name="connsiteY141" fmla="*/ 326406 h 2122526"/>
              <a:gd name="connsiteX142" fmla="*/ 3030291 w 12192002"/>
              <a:gd name="connsiteY142" fmla="*/ 348227 h 2122526"/>
              <a:gd name="connsiteX143" fmla="*/ 3142556 w 12192002"/>
              <a:gd name="connsiteY143" fmla="*/ 350870 h 2122526"/>
              <a:gd name="connsiteX144" fmla="*/ 3262356 w 12192002"/>
              <a:gd name="connsiteY144" fmla="*/ 358645 h 2122526"/>
              <a:gd name="connsiteX145" fmla="*/ 3341698 w 12192002"/>
              <a:gd name="connsiteY145" fmla="*/ 364522 h 2122526"/>
              <a:gd name="connsiteX146" fmla="*/ 3344026 w 12192002"/>
              <a:gd name="connsiteY146" fmla="*/ 363547 h 2122526"/>
              <a:gd name="connsiteX147" fmla="*/ 3363888 w 12192002"/>
              <a:gd name="connsiteY147" fmla="*/ 365229 h 2122526"/>
              <a:gd name="connsiteX148" fmla="*/ 3400728 w 12192002"/>
              <a:gd name="connsiteY148" fmla="*/ 382181 h 2122526"/>
              <a:gd name="connsiteX149" fmla="*/ 3473223 w 12192002"/>
              <a:gd name="connsiteY149" fmla="*/ 370133 h 2122526"/>
              <a:gd name="connsiteX150" fmla="*/ 3536135 w 12192002"/>
              <a:gd name="connsiteY150" fmla="*/ 366472 h 2122526"/>
              <a:gd name="connsiteX151" fmla="*/ 3585978 w 12192002"/>
              <a:gd name="connsiteY151" fmla="*/ 356773 h 2122526"/>
              <a:gd name="connsiteX152" fmla="*/ 3594501 w 12192002"/>
              <a:gd name="connsiteY152" fmla="*/ 357463 h 2122526"/>
              <a:gd name="connsiteX153" fmla="*/ 3594736 w 12192002"/>
              <a:gd name="connsiteY153" fmla="*/ 357194 h 2122526"/>
              <a:gd name="connsiteX154" fmla="*/ 3603855 w 12192002"/>
              <a:gd name="connsiteY154" fmla="*/ 357358 h 2122526"/>
              <a:gd name="connsiteX155" fmla="*/ 3610035 w 12192002"/>
              <a:gd name="connsiteY155" fmla="*/ 358720 h 2122526"/>
              <a:gd name="connsiteX156" fmla="*/ 3682513 w 12192002"/>
              <a:gd name="connsiteY156" fmla="*/ 326449 h 2122526"/>
              <a:gd name="connsiteX157" fmla="*/ 3789760 w 12192002"/>
              <a:gd name="connsiteY157" fmla="*/ 302526 h 2122526"/>
              <a:gd name="connsiteX158" fmla="*/ 3897275 w 12192002"/>
              <a:gd name="connsiteY158" fmla="*/ 282288 h 2122526"/>
              <a:gd name="connsiteX159" fmla="*/ 3936846 w 12192002"/>
              <a:gd name="connsiteY159" fmla="*/ 276633 h 2122526"/>
              <a:gd name="connsiteX160" fmla="*/ 4004538 w 12192002"/>
              <a:gd name="connsiteY160" fmla="*/ 259176 h 2122526"/>
              <a:gd name="connsiteX161" fmla="*/ 4033778 w 12192002"/>
              <a:gd name="connsiteY161" fmla="*/ 246608 h 2122526"/>
              <a:gd name="connsiteX162" fmla="*/ 4035363 w 12192002"/>
              <a:gd name="connsiteY162" fmla="*/ 246843 h 2122526"/>
              <a:gd name="connsiteX163" fmla="*/ 4036996 w 12192002"/>
              <a:gd name="connsiteY163" fmla="*/ 243176 h 2122526"/>
              <a:gd name="connsiteX164" fmla="*/ 4042364 w 12192002"/>
              <a:gd name="connsiteY164" fmla="*/ 240742 h 2122526"/>
              <a:gd name="connsiteX165" fmla="*/ 4058954 w 12192002"/>
              <a:gd name="connsiteY165" fmla="*/ 239121 h 2122526"/>
              <a:gd name="connsiteX166" fmla="*/ 4065510 w 12192002"/>
              <a:gd name="connsiteY166" fmla="*/ 239339 h 2122526"/>
              <a:gd name="connsiteX167" fmla="*/ 4074427 w 12192002"/>
              <a:gd name="connsiteY167" fmla="*/ 237895 h 2122526"/>
              <a:gd name="connsiteX168" fmla="*/ 4074546 w 12192002"/>
              <a:gd name="connsiteY168" fmla="*/ 237596 h 2122526"/>
              <a:gd name="connsiteX169" fmla="*/ 4083097 w 12192002"/>
              <a:gd name="connsiteY169" fmla="*/ 236761 h 2122526"/>
              <a:gd name="connsiteX170" fmla="*/ 4142745 w 12192002"/>
              <a:gd name="connsiteY170" fmla="*/ 210228 h 2122526"/>
              <a:gd name="connsiteX171" fmla="*/ 4191248 w 12192002"/>
              <a:gd name="connsiteY171" fmla="*/ 194363 h 2122526"/>
              <a:gd name="connsiteX172" fmla="*/ 4201744 w 12192002"/>
              <a:gd name="connsiteY172" fmla="*/ 188729 h 2122526"/>
              <a:gd name="connsiteX173" fmla="*/ 4202048 w 12192002"/>
              <a:gd name="connsiteY173" fmla="*/ 187470 h 2122526"/>
              <a:gd name="connsiteX174" fmla="*/ 4248116 w 12192002"/>
              <a:gd name="connsiteY174" fmla="*/ 184675 h 2122526"/>
              <a:gd name="connsiteX175" fmla="*/ 4276141 w 12192002"/>
              <a:gd name="connsiteY175" fmla="*/ 186999 h 2122526"/>
              <a:gd name="connsiteX176" fmla="*/ 4290062 w 12192002"/>
              <a:gd name="connsiteY176" fmla="*/ 186753 h 2122526"/>
              <a:gd name="connsiteX177" fmla="*/ 4295143 w 12192002"/>
              <a:gd name="connsiteY177" fmla="*/ 189670 h 2122526"/>
              <a:gd name="connsiteX178" fmla="*/ 4315108 w 12192002"/>
              <a:gd name="connsiteY178" fmla="*/ 187791 h 2122526"/>
              <a:gd name="connsiteX179" fmla="*/ 4316965 w 12192002"/>
              <a:gd name="connsiteY179" fmla="*/ 186450 h 2122526"/>
              <a:gd name="connsiteX180" fmla="*/ 4362875 w 12192002"/>
              <a:gd name="connsiteY180" fmla="*/ 193065 h 2122526"/>
              <a:gd name="connsiteX181" fmla="*/ 4428542 w 12192002"/>
              <a:gd name="connsiteY181" fmla="*/ 191719 h 2122526"/>
              <a:gd name="connsiteX182" fmla="*/ 4515813 w 12192002"/>
              <a:gd name="connsiteY182" fmla="*/ 181068 h 2122526"/>
              <a:gd name="connsiteX183" fmla="*/ 4715526 w 12192002"/>
              <a:gd name="connsiteY183" fmla="*/ 171166 h 2122526"/>
              <a:gd name="connsiteX184" fmla="*/ 4762447 w 12192002"/>
              <a:gd name="connsiteY184" fmla="*/ 162678 h 2122526"/>
              <a:gd name="connsiteX185" fmla="*/ 4840439 w 12192002"/>
              <a:gd name="connsiteY185" fmla="*/ 134910 h 2122526"/>
              <a:gd name="connsiteX186" fmla="*/ 5011513 w 12192002"/>
              <a:gd name="connsiteY186" fmla="*/ 110893 h 2122526"/>
              <a:gd name="connsiteX187" fmla="*/ 5065790 w 12192002"/>
              <a:gd name="connsiteY187" fmla="*/ 94512 h 2122526"/>
              <a:gd name="connsiteX188" fmla="*/ 5121659 w 12192002"/>
              <a:gd name="connsiteY188" fmla="*/ 101083 h 2122526"/>
              <a:gd name="connsiteX189" fmla="*/ 5139595 w 12192002"/>
              <a:gd name="connsiteY189" fmla="*/ 90230 h 2122526"/>
              <a:gd name="connsiteX190" fmla="*/ 5142598 w 12192002"/>
              <a:gd name="connsiteY190" fmla="*/ 88129 h 2122526"/>
              <a:gd name="connsiteX191" fmla="*/ 5156554 w 12192002"/>
              <a:gd name="connsiteY191" fmla="*/ 84729 h 2122526"/>
              <a:gd name="connsiteX192" fmla="*/ 5174660 w 12192002"/>
              <a:gd name="connsiteY192" fmla="*/ 77506 h 2122526"/>
              <a:gd name="connsiteX193" fmla="*/ 5222961 w 12192002"/>
              <a:gd name="connsiteY193" fmla="*/ 74516 h 2122526"/>
              <a:gd name="connsiteX194" fmla="*/ 5261763 w 12192002"/>
              <a:gd name="connsiteY194" fmla="*/ 63392 h 2122526"/>
              <a:gd name="connsiteX195" fmla="*/ 5381667 w 12192002"/>
              <a:gd name="connsiteY195" fmla="*/ 42975 h 2122526"/>
              <a:gd name="connsiteX196" fmla="*/ 5432760 w 12192002"/>
              <a:gd name="connsiteY196" fmla="*/ 25273 h 2122526"/>
              <a:gd name="connsiteX197" fmla="*/ 5470905 w 12192002"/>
              <a:gd name="connsiteY197" fmla="*/ 14020 h 2122526"/>
              <a:gd name="connsiteX198" fmla="*/ 5626960 w 12192002"/>
              <a:gd name="connsiteY198" fmla="*/ 0 h 2122526"/>
              <a:gd name="connsiteX0" fmla="*/ 5626960 w 12192002"/>
              <a:gd name="connsiteY0" fmla="*/ 0 h 2122526"/>
              <a:gd name="connsiteX1" fmla="*/ 5758918 w 12192002"/>
              <a:gd name="connsiteY1" fmla="*/ 1023 h 2122526"/>
              <a:gd name="connsiteX2" fmla="*/ 5957375 w 12192002"/>
              <a:gd name="connsiteY2" fmla="*/ 16715 h 2122526"/>
              <a:gd name="connsiteX3" fmla="*/ 6010090 w 12192002"/>
              <a:gd name="connsiteY3" fmla="*/ 20359 h 2122526"/>
              <a:gd name="connsiteX4" fmla="*/ 6041282 w 12192002"/>
              <a:gd name="connsiteY4" fmla="*/ 15266 h 2122526"/>
              <a:gd name="connsiteX5" fmla="*/ 6048637 w 12192002"/>
              <a:gd name="connsiteY5" fmla="*/ 6917 h 2122526"/>
              <a:gd name="connsiteX6" fmla="*/ 6068529 w 12192002"/>
              <a:gd name="connsiteY6" fmla="*/ 7600 h 2122526"/>
              <a:gd name="connsiteX7" fmla="*/ 6073847 w 12192002"/>
              <a:gd name="connsiteY7" fmla="*/ 6063 h 2122526"/>
              <a:gd name="connsiteX8" fmla="*/ 6168673 w 12192002"/>
              <a:gd name="connsiteY8" fmla="*/ 26525 h 2122526"/>
              <a:gd name="connsiteX9" fmla="*/ 6317559 w 12192002"/>
              <a:gd name="connsiteY9" fmla="*/ 28612 h 2122526"/>
              <a:gd name="connsiteX10" fmla="*/ 6549454 w 12192002"/>
              <a:gd name="connsiteY10" fmla="*/ 75412 h 2122526"/>
              <a:gd name="connsiteX11" fmla="*/ 6708221 w 12192002"/>
              <a:gd name="connsiteY11" fmla="*/ 104188 h 2122526"/>
              <a:gd name="connsiteX12" fmla="*/ 6904145 w 12192002"/>
              <a:gd name="connsiteY12" fmla="*/ 132143 h 2122526"/>
              <a:gd name="connsiteX13" fmla="*/ 7018495 w 12192002"/>
              <a:gd name="connsiteY13" fmla="*/ 161649 h 2122526"/>
              <a:gd name="connsiteX14" fmla="*/ 7096987 w 12192002"/>
              <a:gd name="connsiteY14" fmla="*/ 161275 h 2122526"/>
              <a:gd name="connsiteX15" fmla="*/ 7170807 w 12192002"/>
              <a:gd name="connsiteY15" fmla="*/ 173503 h 2122526"/>
              <a:gd name="connsiteX16" fmla="*/ 7197003 w 12192002"/>
              <a:gd name="connsiteY16" fmla="*/ 178151 h 2122526"/>
              <a:gd name="connsiteX17" fmla="*/ 7201101 w 12192002"/>
              <a:gd name="connsiteY17" fmla="*/ 183509 h 2122526"/>
              <a:gd name="connsiteX18" fmla="*/ 7218559 w 12192002"/>
              <a:gd name="connsiteY18" fmla="*/ 188059 h 2122526"/>
              <a:gd name="connsiteX19" fmla="*/ 7310852 w 12192002"/>
              <a:gd name="connsiteY19" fmla="*/ 213308 h 2122526"/>
              <a:gd name="connsiteX20" fmla="*/ 7312179 w 12192002"/>
              <a:gd name="connsiteY20" fmla="*/ 211866 h 2122526"/>
              <a:gd name="connsiteX21" fmla="*/ 7405390 w 12192002"/>
              <a:gd name="connsiteY21" fmla="*/ 202271 h 2122526"/>
              <a:gd name="connsiteX22" fmla="*/ 7495794 w 12192002"/>
              <a:gd name="connsiteY22" fmla="*/ 194166 h 2122526"/>
              <a:gd name="connsiteX23" fmla="*/ 7507039 w 12192002"/>
              <a:gd name="connsiteY23" fmla="*/ 196118 h 2122526"/>
              <a:gd name="connsiteX24" fmla="*/ 7507411 w 12192002"/>
              <a:gd name="connsiteY24" fmla="*/ 195791 h 2122526"/>
              <a:gd name="connsiteX25" fmla="*/ 7519570 w 12192002"/>
              <a:gd name="connsiteY25" fmla="*/ 197126 h 2122526"/>
              <a:gd name="connsiteX26" fmla="*/ 7527542 w 12192002"/>
              <a:gd name="connsiteY26" fmla="*/ 199679 h 2122526"/>
              <a:gd name="connsiteX27" fmla="*/ 7614346 w 12192002"/>
              <a:gd name="connsiteY27" fmla="*/ 205507 h 2122526"/>
              <a:gd name="connsiteX28" fmla="*/ 7718744 w 12192002"/>
              <a:gd name="connsiteY28" fmla="*/ 202036 h 2122526"/>
              <a:gd name="connsiteX29" fmla="*/ 7905407 w 12192002"/>
              <a:gd name="connsiteY29" fmla="*/ 227751 h 2122526"/>
              <a:gd name="connsiteX30" fmla="*/ 8090271 w 12192002"/>
              <a:gd name="connsiteY30" fmla="*/ 269724 h 2122526"/>
              <a:gd name="connsiteX31" fmla="*/ 8245834 w 12192002"/>
              <a:gd name="connsiteY31" fmla="*/ 315885 h 2122526"/>
              <a:gd name="connsiteX32" fmla="*/ 8252033 w 12192002"/>
              <a:gd name="connsiteY32" fmla="*/ 328877 h 2122526"/>
              <a:gd name="connsiteX33" fmla="*/ 8263376 w 12192002"/>
              <a:gd name="connsiteY33" fmla="*/ 338720 h 2122526"/>
              <a:gd name="connsiteX34" fmla="*/ 8266075 w 12192002"/>
              <a:gd name="connsiteY34" fmla="*/ 338490 h 2122526"/>
              <a:gd name="connsiteX35" fmla="*/ 8283149 w 12192002"/>
              <a:gd name="connsiteY35" fmla="*/ 345665 h 2122526"/>
              <a:gd name="connsiteX36" fmla="*/ 8284276 w 12192002"/>
              <a:gd name="connsiteY36" fmla="*/ 350108 h 2122526"/>
              <a:gd name="connsiteX37" fmla="*/ 8295173 w 12192002"/>
              <a:gd name="connsiteY37" fmla="*/ 355931 h 2122526"/>
              <a:gd name="connsiteX38" fmla="*/ 8314432 w 12192002"/>
              <a:gd name="connsiteY38" fmla="*/ 369826 h 2122526"/>
              <a:gd name="connsiteX39" fmla="*/ 8320104 w 12192002"/>
              <a:gd name="connsiteY39" fmla="*/ 370152 h 2122526"/>
              <a:gd name="connsiteX40" fmla="*/ 8352372 w 12192002"/>
              <a:gd name="connsiteY40" fmla="*/ 387570 h 2122526"/>
              <a:gd name="connsiteX41" fmla="*/ 8353799 w 12192002"/>
              <a:gd name="connsiteY41" fmla="*/ 386730 h 2122526"/>
              <a:gd name="connsiteX42" fmla="*/ 8367182 w 12192002"/>
              <a:gd name="connsiteY42" fmla="*/ 386924 h 2122526"/>
              <a:gd name="connsiteX43" fmla="*/ 8490249 w 12192002"/>
              <a:gd name="connsiteY43" fmla="*/ 400966 h 2122526"/>
              <a:gd name="connsiteX44" fmla="*/ 8497594 w 12192002"/>
              <a:gd name="connsiteY44" fmla="*/ 404016 h 2122526"/>
              <a:gd name="connsiteX45" fmla="*/ 8497968 w 12192002"/>
              <a:gd name="connsiteY45" fmla="*/ 403837 h 2122526"/>
              <a:gd name="connsiteX46" fmla="*/ 8506167 w 12192002"/>
              <a:gd name="connsiteY46" fmla="*/ 406575 h 2122526"/>
              <a:gd name="connsiteX47" fmla="*/ 8510983 w 12192002"/>
              <a:gd name="connsiteY47" fmla="*/ 409576 h 2122526"/>
              <a:gd name="connsiteX48" fmla="*/ 8525230 w 12192002"/>
              <a:gd name="connsiteY48" fmla="*/ 415491 h 2122526"/>
              <a:gd name="connsiteX49" fmla="*/ 8596071 w 12192002"/>
              <a:gd name="connsiteY49" fmla="*/ 400649 h 2122526"/>
              <a:gd name="connsiteX50" fmla="*/ 8707847 w 12192002"/>
              <a:gd name="connsiteY50" fmla="*/ 409221 h 2122526"/>
              <a:gd name="connsiteX51" fmla="*/ 8752444 w 12192002"/>
              <a:gd name="connsiteY51" fmla="*/ 411322 h 2122526"/>
              <a:gd name="connsiteX52" fmla="*/ 8928988 w 12192002"/>
              <a:gd name="connsiteY52" fmla="*/ 430554 h 2122526"/>
              <a:gd name="connsiteX53" fmla="*/ 8963048 w 12192002"/>
              <a:gd name="connsiteY53" fmla="*/ 427366 h 2122526"/>
              <a:gd name="connsiteX54" fmla="*/ 8968011 w 12192002"/>
              <a:gd name="connsiteY54" fmla="*/ 425141 h 2122526"/>
              <a:gd name="connsiteX55" fmla="*/ 8974337 w 12192002"/>
              <a:gd name="connsiteY55" fmla="*/ 424441 h 2122526"/>
              <a:gd name="connsiteX56" fmla="*/ 8990394 w 12192002"/>
              <a:gd name="connsiteY56" fmla="*/ 427667 h 2122526"/>
              <a:gd name="connsiteX57" fmla="*/ 8996232 w 12192002"/>
              <a:gd name="connsiteY57" fmla="*/ 429728 h 2122526"/>
              <a:gd name="connsiteX58" fmla="*/ 9005201 w 12192002"/>
              <a:gd name="connsiteY58" fmla="*/ 430939 h 2122526"/>
              <a:gd name="connsiteX59" fmla="*/ 9005486 w 12192002"/>
              <a:gd name="connsiteY59" fmla="*/ 430699 h 2122526"/>
              <a:gd name="connsiteX60" fmla="*/ 9053453 w 12192002"/>
              <a:gd name="connsiteY60" fmla="*/ 433984 h 2122526"/>
              <a:gd name="connsiteX61" fmla="*/ 9113812 w 12192002"/>
              <a:gd name="connsiteY61" fmla="*/ 425670 h 2122526"/>
              <a:gd name="connsiteX62" fmla="*/ 9137318 w 12192002"/>
              <a:gd name="connsiteY62" fmla="*/ 424304 h 2122526"/>
              <a:gd name="connsiteX63" fmla="*/ 9150210 w 12192002"/>
              <a:gd name="connsiteY63" fmla="*/ 422135 h 2122526"/>
              <a:gd name="connsiteX64" fmla="*/ 9151232 w 12192002"/>
              <a:gd name="connsiteY64" fmla="*/ 421070 h 2122526"/>
              <a:gd name="connsiteX65" fmla="*/ 9189246 w 12192002"/>
              <a:gd name="connsiteY65" fmla="*/ 432272 h 2122526"/>
              <a:gd name="connsiteX66" fmla="*/ 9194810 w 12192002"/>
              <a:gd name="connsiteY66" fmla="*/ 441511 h 2122526"/>
              <a:gd name="connsiteX67" fmla="*/ 9231370 w 12192002"/>
              <a:gd name="connsiteY67" fmla="*/ 451590 h 2122526"/>
              <a:gd name="connsiteX68" fmla="*/ 9343052 w 12192002"/>
              <a:gd name="connsiteY68" fmla="*/ 503495 h 2122526"/>
              <a:gd name="connsiteX69" fmla="*/ 9584507 w 12192002"/>
              <a:gd name="connsiteY69" fmla="*/ 549197 h 2122526"/>
              <a:gd name="connsiteX70" fmla="*/ 9728309 w 12192002"/>
              <a:gd name="connsiteY70" fmla="*/ 560617 h 2122526"/>
              <a:gd name="connsiteX71" fmla="*/ 9847792 w 12192002"/>
              <a:gd name="connsiteY71" fmla="*/ 580824 h 2122526"/>
              <a:gd name="connsiteX72" fmla="*/ 9960019 w 12192002"/>
              <a:gd name="connsiteY72" fmla="*/ 587592 h 2122526"/>
              <a:gd name="connsiteX73" fmla="*/ 10039240 w 12192002"/>
              <a:gd name="connsiteY73" fmla="*/ 603107 h 2122526"/>
              <a:gd name="connsiteX74" fmla="*/ 10082169 w 12192002"/>
              <a:gd name="connsiteY74" fmla="*/ 601443 h 2122526"/>
              <a:gd name="connsiteX75" fmla="*/ 10126500 w 12192002"/>
              <a:gd name="connsiteY75" fmla="*/ 603538 h 2122526"/>
              <a:gd name="connsiteX76" fmla="*/ 10261101 w 12192002"/>
              <a:gd name="connsiteY76" fmla="*/ 615053 h 2122526"/>
              <a:gd name="connsiteX77" fmla="*/ 10336855 w 12192002"/>
              <a:gd name="connsiteY77" fmla="*/ 624804 h 2122526"/>
              <a:gd name="connsiteX78" fmla="*/ 10383868 w 12192002"/>
              <a:gd name="connsiteY78" fmla="*/ 625415 h 2122526"/>
              <a:gd name="connsiteX79" fmla="*/ 10445984 w 12192002"/>
              <a:gd name="connsiteY79" fmla="*/ 629262 h 2122526"/>
              <a:gd name="connsiteX80" fmla="*/ 10519280 w 12192002"/>
              <a:gd name="connsiteY80" fmla="*/ 631320 h 2122526"/>
              <a:gd name="connsiteX81" fmla="*/ 10644619 w 12192002"/>
              <a:gd name="connsiteY81" fmla="*/ 651566 h 2122526"/>
              <a:gd name="connsiteX82" fmla="*/ 10857724 w 12192002"/>
              <a:gd name="connsiteY82" fmla="*/ 712684 h 2122526"/>
              <a:gd name="connsiteX83" fmla="*/ 10951063 w 12192002"/>
              <a:gd name="connsiteY83" fmla="*/ 725767 h 2122526"/>
              <a:gd name="connsiteX84" fmla="*/ 11030956 w 12192002"/>
              <a:gd name="connsiteY84" fmla="*/ 721011 h 2122526"/>
              <a:gd name="connsiteX85" fmla="*/ 11085938 w 12192002"/>
              <a:gd name="connsiteY85" fmla="*/ 723892 h 2122526"/>
              <a:gd name="connsiteX86" fmla="*/ 11143411 w 12192002"/>
              <a:gd name="connsiteY86" fmla="*/ 733141 h 2122526"/>
              <a:gd name="connsiteX87" fmla="*/ 11195087 w 12192002"/>
              <a:gd name="connsiteY87" fmla="*/ 732494 h 2122526"/>
              <a:gd name="connsiteX88" fmla="*/ 11273972 w 12192002"/>
              <a:gd name="connsiteY88" fmla="*/ 729660 h 2122526"/>
              <a:gd name="connsiteX89" fmla="*/ 11369715 w 12192002"/>
              <a:gd name="connsiteY89" fmla="*/ 813181 h 2122526"/>
              <a:gd name="connsiteX90" fmla="*/ 11462695 w 12192002"/>
              <a:gd name="connsiteY90" fmla="*/ 874654 h 2122526"/>
              <a:gd name="connsiteX91" fmla="*/ 11564181 w 12192002"/>
              <a:gd name="connsiteY91" fmla="*/ 888450 h 2122526"/>
              <a:gd name="connsiteX92" fmla="*/ 11684760 w 12192002"/>
              <a:gd name="connsiteY92" fmla="*/ 929360 h 2122526"/>
              <a:gd name="connsiteX93" fmla="*/ 11744187 w 12192002"/>
              <a:gd name="connsiteY93" fmla="*/ 984253 h 2122526"/>
              <a:gd name="connsiteX94" fmla="*/ 11834979 w 12192002"/>
              <a:gd name="connsiteY94" fmla="*/ 1013094 h 2122526"/>
              <a:gd name="connsiteX95" fmla="*/ 11925839 w 12192002"/>
              <a:gd name="connsiteY95" fmla="*/ 1110203 h 2122526"/>
              <a:gd name="connsiteX96" fmla="*/ 12084140 w 12192002"/>
              <a:gd name="connsiteY96" fmla="*/ 1007396 h 2122526"/>
              <a:gd name="connsiteX97" fmla="*/ 12140863 w 12192002"/>
              <a:gd name="connsiteY97" fmla="*/ 1035036 h 2122526"/>
              <a:gd name="connsiteX98" fmla="*/ 12192002 w 12192002"/>
              <a:gd name="connsiteY98" fmla="*/ 1015838 h 2122526"/>
              <a:gd name="connsiteX99" fmla="*/ 12192002 w 12192002"/>
              <a:gd name="connsiteY99" fmla="*/ 1955549 h 2122526"/>
              <a:gd name="connsiteX100" fmla="*/ 12192000 w 12192002"/>
              <a:gd name="connsiteY100" fmla="*/ 1955549 h 2122526"/>
              <a:gd name="connsiteX101" fmla="*/ 12192000 w 12192002"/>
              <a:gd name="connsiteY101" fmla="*/ 2122526 h 2122526"/>
              <a:gd name="connsiteX102" fmla="*/ 0 w 12192002"/>
              <a:gd name="connsiteY102" fmla="*/ 2122526 h 2122526"/>
              <a:gd name="connsiteX103" fmla="*/ 0 w 12192002"/>
              <a:gd name="connsiteY103" fmla="*/ 1348327 h 2122526"/>
              <a:gd name="connsiteX104" fmla="*/ 2 w 12192002"/>
              <a:gd name="connsiteY104" fmla="*/ 1348327 h 2122526"/>
              <a:gd name="connsiteX105" fmla="*/ 2 w 12192002"/>
              <a:gd name="connsiteY105" fmla="*/ 592017 h 2122526"/>
              <a:gd name="connsiteX106" fmla="*/ 15526 w 12192002"/>
              <a:gd name="connsiteY106" fmla="*/ 586548 h 2122526"/>
              <a:gd name="connsiteX107" fmla="*/ 118381 w 12192002"/>
              <a:gd name="connsiteY107" fmla="*/ 583692 h 2122526"/>
              <a:gd name="connsiteX108" fmla="*/ 292435 w 12192002"/>
              <a:gd name="connsiteY108" fmla="*/ 531887 h 2122526"/>
              <a:gd name="connsiteX109" fmla="*/ 404015 w 12192002"/>
              <a:gd name="connsiteY109" fmla="*/ 511191 h 2122526"/>
              <a:gd name="connsiteX110" fmla="*/ 445099 w 12192002"/>
              <a:gd name="connsiteY110" fmla="*/ 505368 h 2122526"/>
              <a:gd name="connsiteX111" fmla="*/ 571717 w 12192002"/>
              <a:gd name="connsiteY111" fmla="*/ 467338 h 2122526"/>
              <a:gd name="connsiteX112" fmla="*/ 578535 w 12192002"/>
              <a:gd name="connsiteY112" fmla="*/ 467527 h 2122526"/>
              <a:gd name="connsiteX113" fmla="*/ 596792 w 12192002"/>
              <a:gd name="connsiteY113" fmla="*/ 464875 h 2122526"/>
              <a:gd name="connsiteX114" fmla="*/ 708875 w 12192002"/>
              <a:gd name="connsiteY114" fmla="*/ 422017 h 2122526"/>
              <a:gd name="connsiteX115" fmla="*/ 719742 w 12192002"/>
              <a:gd name="connsiteY115" fmla="*/ 416340 h 2122526"/>
              <a:gd name="connsiteX116" fmla="*/ 720047 w 12192002"/>
              <a:gd name="connsiteY116" fmla="*/ 415078 h 2122526"/>
              <a:gd name="connsiteX117" fmla="*/ 763053 w 12192002"/>
              <a:gd name="connsiteY117" fmla="*/ 414307 h 2122526"/>
              <a:gd name="connsiteX118" fmla="*/ 767901 w 12192002"/>
              <a:gd name="connsiteY118" fmla="*/ 412086 h 2122526"/>
              <a:gd name="connsiteX119" fmla="*/ 797041 w 12192002"/>
              <a:gd name="connsiteY119" fmla="*/ 414293 h 2122526"/>
              <a:gd name="connsiteX120" fmla="*/ 811506 w 12192002"/>
              <a:gd name="connsiteY120" fmla="*/ 413988 h 2122526"/>
              <a:gd name="connsiteX121" fmla="*/ 816809 w 12192002"/>
              <a:gd name="connsiteY121" fmla="*/ 416882 h 2122526"/>
              <a:gd name="connsiteX122" fmla="*/ 837540 w 12192002"/>
              <a:gd name="connsiteY122" fmla="*/ 414918 h 2122526"/>
              <a:gd name="connsiteX123" fmla="*/ 858269 w 12192002"/>
              <a:gd name="connsiteY123" fmla="*/ 416131 h 2122526"/>
              <a:gd name="connsiteX124" fmla="*/ 948732 w 12192002"/>
              <a:gd name="connsiteY124" fmla="*/ 404293 h 2122526"/>
              <a:gd name="connsiteX125" fmla="*/ 1149979 w 12192002"/>
              <a:gd name="connsiteY125" fmla="*/ 406698 h 2122526"/>
              <a:gd name="connsiteX126" fmla="*/ 1496110 w 12192002"/>
              <a:gd name="connsiteY126" fmla="*/ 357263 h 2122526"/>
              <a:gd name="connsiteX127" fmla="*/ 1608669 w 12192002"/>
              <a:gd name="connsiteY127" fmla="*/ 331673 h 2122526"/>
              <a:gd name="connsiteX128" fmla="*/ 1675071 w 12192002"/>
              <a:gd name="connsiteY128" fmla="*/ 324776 h 2122526"/>
              <a:gd name="connsiteX129" fmla="*/ 1738204 w 12192002"/>
              <a:gd name="connsiteY129" fmla="*/ 308427 h 2122526"/>
              <a:gd name="connsiteX130" fmla="*/ 1786655 w 12192002"/>
              <a:gd name="connsiteY130" fmla="*/ 303376 h 2122526"/>
              <a:gd name="connsiteX131" fmla="*/ 1873080 w 12192002"/>
              <a:gd name="connsiteY131" fmla="*/ 330998 h 2122526"/>
              <a:gd name="connsiteX132" fmla="*/ 1921650 w 12192002"/>
              <a:gd name="connsiteY132" fmla="*/ 332593 h 2122526"/>
              <a:gd name="connsiteX133" fmla="*/ 1928172 w 12192002"/>
              <a:gd name="connsiteY133" fmla="*/ 327762 h 2122526"/>
              <a:gd name="connsiteX134" fmla="*/ 1997356 w 12192002"/>
              <a:gd name="connsiteY134" fmla="*/ 349707 h 2122526"/>
              <a:gd name="connsiteX135" fmla="*/ 2094665 w 12192002"/>
              <a:gd name="connsiteY135" fmla="*/ 341687 h 2122526"/>
              <a:gd name="connsiteX136" fmla="*/ 2208578 w 12192002"/>
              <a:gd name="connsiteY136" fmla="*/ 324976 h 2122526"/>
              <a:gd name="connsiteX137" fmla="*/ 2315112 w 12192002"/>
              <a:gd name="connsiteY137" fmla="*/ 319743 h 2122526"/>
              <a:gd name="connsiteX138" fmla="*/ 2443255 w 12192002"/>
              <a:gd name="connsiteY138" fmla="*/ 328210 h 2122526"/>
              <a:gd name="connsiteX139" fmla="*/ 2568028 w 12192002"/>
              <a:gd name="connsiteY139" fmla="*/ 342111 h 2122526"/>
              <a:gd name="connsiteX140" fmla="*/ 2646527 w 12192002"/>
              <a:gd name="connsiteY140" fmla="*/ 315870 h 2122526"/>
              <a:gd name="connsiteX141" fmla="*/ 2781569 w 12192002"/>
              <a:gd name="connsiteY141" fmla="*/ 326406 h 2122526"/>
              <a:gd name="connsiteX142" fmla="*/ 3030291 w 12192002"/>
              <a:gd name="connsiteY142" fmla="*/ 348227 h 2122526"/>
              <a:gd name="connsiteX143" fmla="*/ 3142556 w 12192002"/>
              <a:gd name="connsiteY143" fmla="*/ 350870 h 2122526"/>
              <a:gd name="connsiteX144" fmla="*/ 3262356 w 12192002"/>
              <a:gd name="connsiteY144" fmla="*/ 358645 h 2122526"/>
              <a:gd name="connsiteX145" fmla="*/ 3341698 w 12192002"/>
              <a:gd name="connsiteY145" fmla="*/ 364522 h 2122526"/>
              <a:gd name="connsiteX146" fmla="*/ 3344026 w 12192002"/>
              <a:gd name="connsiteY146" fmla="*/ 363547 h 2122526"/>
              <a:gd name="connsiteX147" fmla="*/ 3363888 w 12192002"/>
              <a:gd name="connsiteY147" fmla="*/ 365229 h 2122526"/>
              <a:gd name="connsiteX148" fmla="*/ 3400728 w 12192002"/>
              <a:gd name="connsiteY148" fmla="*/ 382181 h 2122526"/>
              <a:gd name="connsiteX149" fmla="*/ 3473223 w 12192002"/>
              <a:gd name="connsiteY149" fmla="*/ 370133 h 2122526"/>
              <a:gd name="connsiteX150" fmla="*/ 3536135 w 12192002"/>
              <a:gd name="connsiteY150" fmla="*/ 366472 h 2122526"/>
              <a:gd name="connsiteX151" fmla="*/ 3585978 w 12192002"/>
              <a:gd name="connsiteY151" fmla="*/ 356773 h 2122526"/>
              <a:gd name="connsiteX152" fmla="*/ 3594501 w 12192002"/>
              <a:gd name="connsiteY152" fmla="*/ 357463 h 2122526"/>
              <a:gd name="connsiteX153" fmla="*/ 3594736 w 12192002"/>
              <a:gd name="connsiteY153" fmla="*/ 357194 h 2122526"/>
              <a:gd name="connsiteX154" fmla="*/ 3603855 w 12192002"/>
              <a:gd name="connsiteY154" fmla="*/ 357358 h 2122526"/>
              <a:gd name="connsiteX155" fmla="*/ 3610035 w 12192002"/>
              <a:gd name="connsiteY155" fmla="*/ 358720 h 2122526"/>
              <a:gd name="connsiteX156" fmla="*/ 3682513 w 12192002"/>
              <a:gd name="connsiteY156" fmla="*/ 326449 h 2122526"/>
              <a:gd name="connsiteX157" fmla="*/ 3789760 w 12192002"/>
              <a:gd name="connsiteY157" fmla="*/ 302526 h 2122526"/>
              <a:gd name="connsiteX158" fmla="*/ 3897275 w 12192002"/>
              <a:gd name="connsiteY158" fmla="*/ 282288 h 2122526"/>
              <a:gd name="connsiteX159" fmla="*/ 3936846 w 12192002"/>
              <a:gd name="connsiteY159" fmla="*/ 276633 h 2122526"/>
              <a:gd name="connsiteX160" fmla="*/ 4004538 w 12192002"/>
              <a:gd name="connsiteY160" fmla="*/ 259176 h 2122526"/>
              <a:gd name="connsiteX161" fmla="*/ 4033778 w 12192002"/>
              <a:gd name="connsiteY161" fmla="*/ 246608 h 2122526"/>
              <a:gd name="connsiteX162" fmla="*/ 4035363 w 12192002"/>
              <a:gd name="connsiteY162" fmla="*/ 246843 h 2122526"/>
              <a:gd name="connsiteX163" fmla="*/ 4036996 w 12192002"/>
              <a:gd name="connsiteY163" fmla="*/ 243176 h 2122526"/>
              <a:gd name="connsiteX164" fmla="*/ 4042364 w 12192002"/>
              <a:gd name="connsiteY164" fmla="*/ 240742 h 2122526"/>
              <a:gd name="connsiteX165" fmla="*/ 4058954 w 12192002"/>
              <a:gd name="connsiteY165" fmla="*/ 239121 h 2122526"/>
              <a:gd name="connsiteX166" fmla="*/ 4065510 w 12192002"/>
              <a:gd name="connsiteY166" fmla="*/ 239339 h 2122526"/>
              <a:gd name="connsiteX167" fmla="*/ 4074427 w 12192002"/>
              <a:gd name="connsiteY167" fmla="*/ 237895 h 2122526"/>
              <a:gd name="connsiteX168" fmla="*/ 4074546 w 12192002"/>
              <a:gd name="connsiteY168" fmla="*/ 237596 h 2122526"/>
              <a:gd name="connsiteX169" fmla="*/ 4083097 w 12192002"/>
              <a:gd name="connsiteY169" fmla="*/ 236761 h 2122526"/>
              <a:gd name="connsiteX170" fmla="*/ 4142745 w 12192002"/>
              <a:gd name="connsiteY170" fmla="*/ 210228 h 2122526"/>
              <a:gd name="connsiteX171" fmla="*/ 4191248 w 12192002"/>
              <a:gd name="connsiteY171" fmla="*/ 194363 h 2122526"/>
              <a:gd name="connsiteX172" fmla="*/ 4201744 w 12192002"/>
              <a:gd name="connsiteY172" fmla="*/ 188729 h 2122526"/>
              <a:gd name="connsiteX173" fmla="*/ 4202048 w 12192002"/>
              <a:gd name="connsiteY173" fmla="*/ 187470 h 2122526"/>
              <a:gd name="connsiteX174" fmla="*/ 4248116 w 12192002"/>
              <a:gd name="connsiteY174" fmla="*/ 184675 h 2122526"/>
              <a:gd name="connsiteX175" fmla="*/ 4276141 w 12192002"/>
              <a:gd name="connsiteY175" fmla="*/ 186999 h 2122526"/>
              <a:gd name="connsiteX176" fmla="*/ 4290062 w 12192002"/>
              <a:gd name="connsiteY176" fmla="*/ 186753 h 2122526"/>
              <a:gd name="connsiteX177" fmla="*/ 4295143 w 12192002"/>
              <a:gd name="connsiteY177" fmla="*/ 189670 h 2122526"/>
              <a:gd name="connsiteX178" fmla="*/ 4315108 w 12192002"/>
              <a:gd name="connsiteY178" fmla="*/ 187791 h 2122526"/>
              <a:gd name="connsiteX179" fmla="*/ 4316965 w 12192002"/>
              <a:gd name="connsiteY179" fmla="*/ 186450 h 2122526"/>
              <a:gd name="connsiteX180" fmla="*/ 4362875 w 12192002"/>
              <a:gd name="connsiteY180" fmla="*/ 193065 h 2122526"/>
              <a:gd name="connsiteX181" fmla="*/ 4428542 w 12192002"/>
              <a:gd name="connsiteY181" fmla="*/ 191719 h 2122526"/>
              <a:gd name="connsiteX182" fmla="*/ 4515813 w 12192002"/>
              <a:gd name="connsiteY182" fmla="*/ 181068 h 2122526"/>
              <a:gd name="connsiteX183" fmla="*/ 4715526 w 12192002"/>
              <a:gd name="connsiteY183" fmla="*/ 171166 h 2122526"/>
              <a:gd name="connsiteX184" fmla="*/ 4762447 w 12192002"/>
              <a:gd name="connsiteY184" fmla="*/ 162678 h 2122526"/>
              <a:gd name="connsiteX185" fmla="*/ 4840439 w 12192002"/>
              <a:gd name="connsiteY185" fmla="*/ 134910 h 2122526"/>
              <a:gd name="connsiteX186" fmla="*/ 5011513 w 12192002"/>
              <a:gd name="connsiteY186" fmla="*/ 110893 h 2122526"/>
              <a:gd name="connsiteX187" fmla="*/ 5065790 w 12192002"/>
              <a:gd name="connsiteY187" fmla="*/ 94512 h 2122526"/>
              <a:gd name="connsiteX188" fmla="*/ 5121659 w 12192002"/>
              <a:gd name="connsiteY188" fmla="*/ 101083 h 2122526"/>
              <a:gd name="connsiteX189" fmla="*/ 5139595 w 12192002"/>
              <a:gd name="connsiteY189" fmla="*/ 90230 h 2122526"/>
              <a:gd name="connsiteX190" fmla="*/ 5142598 w 12192002"/>
              <a:gd name="connsiteY190" fmla="*/ 88129 h 2122526"/>
              <a:gd name="connsiteX191" fmla="*/ 5156554 w 12192002"/>
              <a:gd name="connsiteY191" fmla="*/ 84729 h 2122526"/>
              <a:gd name="connsiteX192" fmla="*/ 5174660 w 12192002"/>
              <a:gd name="connsiteY192" fmla="*/ 77506 h 2122526"/>
              <a:gd name="connsiteX193" fmla="*/ 5222961 w 12192002"/>
              <a:gd name="connsiteY193" fmla="*/ 74516 h 2122526"/>
              <a:gd name="connsiteX194" fmla="*/ 5261763 w 12192002"/>
              <a:gd name="connsiteY194" fmla="*/ 63392 h 2122526"/>
              <a:gd name="connsiteX195" fmla="*/ 5381667 w 12192002"/>
              <a:gd name="connsiteY195" fmla="*/ 42975 h 2122526"/>
              <a:gd name="connsiteX196" fmla="*/ 5432760 w 12192002"/>
              <a:gd name="connsiteY196" fmla="*/ 25273 h 2122526"/>
              <a:gd name="connsiteX197" fmla="*/ 5470905 w 12192002"/>
              <a:gd name="connsiteY197" fmla="*/ 14020 h 2122526"/>
              <a:gd name="connsiteX198" fmla="*/ 5626960 w 12192002"/>
              <a:gd name="connsiteY198" fmla="*/ 0 h 2122526"/>
              <a:gd name="connsiteX0" fmla="*/ 5626960 w 12192002"/>
              <a:gd name="connsiteY0" fmla="*/ 0 h 2122526"/>
              <a:gd name="connsiteX1" fmla="*/ 5758918 w 12192002"/>
              <a:gd name="connsiteY1" fmla="*/ 1023 h 2122526"/>
              <a:gd name="connsiteX2" fmla="*/ 5957375 w 12192002"/>
              <a:gd name="connsiteY2" fmla="*/ 16715 h 2122526"/>
              <a:gd name="connsiteX3" fmla="*/ 6010090 w 12192002"/>
              <a:gd name="connsiteY3" fmla="*/ 20359 h 2122526"/>
              <a:gd name="connsiteX4" fmla="*/ 6041282 w 12192002"/>
              <a:gd name="connsiteY4" fmla="*/ 15266 h 2122526"/>
              <a:gd name="connsiteX5" fmla="*/ 6048637 w 12192002"/>
              <a:gd name="connsiteY5" fmla="*/ 6917 h 2122526"/>
              <a:gd name="connsiteX6" fmla="*/ 6068529 w 12192002"/>
              <a:gd name="connsiteY6" fmla="*/ 7600 h 2122526"/>
              <a:gd name="connsiteX7" fmla="*/ 6073847 w 12192002"/>
              <a:gd name="connsiteY7" fmla="*/ 6063 h 2122526"/>
              <a:gd name="connsiteX8" fmla="*/ 6168673 w 12192002"/>
              <a:gd name="connsiteY8" fmla="*/ 26525 h 2122526"/>
              <a:gd name="connsiteX9" fmla="*/ 6317559 w 12192002"/>
              <a:gd name="connsiteY9" fmla="*/ 28612 h 2122526"/>
              <a:gd name="connsiteX10" fmla="*/ 6549454 w 12192002"/>
              <a:gd name="connsiteY10" fmla="*/ 75412 h 2122526"/>
              <a:gd name="connsiteX11" fmla="*/ 6708221 w 12192002"/>
              <a:gd name="connsiteY11" fmla="*/ 104188 h 2122526"/>
              <a:gd name="connsiteX12" fmla="*/ 6904145 w 12192002"/>
              <a:gd name="connsiteY12" fmla="*/ 132143 h 2122526"/>
              <a:gd name="connsiteX13" fmla="*/ 7018495 w 12192002"/>
              <a:gd name="connsiteY13" fmla="*/ 161649 h 2122526"/>
              <a:gd name="connsiteX14" fmla="*/ 7096987 w 12192002"/>
              <a:gd name="connsiteY14" fmla="*/ 161275 h 2122526"/>
              <a:gd name="connsiteX15" fmla="*/ 7170807 w 12192002"/>
              <a:gd name="connsiteY15" fmla="*/ 173503 h 2122526"/>
              <a:gd name="connsiteX16" fmla="*/ 7197003 w 12192002"/>
              <a:gd name="connsiteY16" fmla="*/ 178151 h 2122526"/>
              <a:gd name="connsiteX17" fmla="*/ 7201101 w 12192002"/>
              <a:gd name="connsiteY17" fmla="*/ 183509 h 2122526"/>
              <a:gd name="connsiteX18" fmla="*/ 7218559 w 12192002"/>
              <a:gd name="connsiteY18" fmla="*/ 188059 h 2122526"/>
              <a:gd name="connsiteX19" fmla="*/ 7310852 w 12192002"/>
              <a:gd name="connsiteY19" fmla="*/ 213308 h 2122526"/>
              <a:gd name="connsiteX20" fmla="*/ 7312179 w 12192002"/>
              <a:gd name="connsiteY20" fmla="*/ 211866 h 2122526"/>
              <a:gd name="connsiteX21" fmla="*/ 7405390 w 12192002"/>
              <a:gd name="connsiteY21" fmla="*/ 202271 h 2122526"/>
              <a:gd name="connsiteX22" fmla="*/ 7495794 w 12192002"/>
              <a:gd name="connsiteY22" fmla="*/ 194166 h 2122526"/>
              <a:gd name="connsiteX23" fmla="*/ 7507039 w 12192002"/>
              <a:gd name="connsiteY23" fmla="*/ 196118 h 2122526"/>
              <a:gd name="connsiteX24" fmla="*/ 7507411 w 12192002"/>
              <a:gd name="connsiteY24" fmla="*/ 195791 h 2122526"/>
              <a:gd name="connsiteX25" fmla="*/ 7519570 w 12192002"/>
              <a:gd name="connsiteY25" fmla="*/ 197126 h 2122526"/>
              <a:gd name="connsiteX26" fmla="*/ 7527542 w 12192002"/>
              <a:gd name="connsiteY26" fmla="*/ 199679 h 2122526"/>
              <a:gd name="connsiteX27" fmla="*/ 7614346 w 12192002"/>
              <a:gd name="connsiteY27" fmla="*/ 205507 h 2122526"/>
              <a:gd name="connsiteX28" fmla="*/ 7718744 w 12192002"/>
              <a:gd name="connsiteY28" fmla="*/ 202036 h 2122526"/>
              <a:gd name="connsiteX29" fmla="*/ 7905407 w 12192002"/>
              <a:gd name="connsiteY29" fmla="*/ 227751 h 2122526"/>
              <a:gd name="connsiteX30" fmla="*/ 8090271 w 12192002"/>
              <a:gd name="connsiteY30" fmla="*/ 269724 h 2122526"/>
              <a:gd name="connsiteX31" fmla="*/ 8245834 w 12192002"/>
              <a:gd name="connsiteY31" fmla="*/ 315885 h 2122526"/>
              <a:gd name="connsiteX32" fmla="*/ 8252033 w 12192002"/>
              <a:gd name="connsiteY32" fmla="*/ 328877 h 2122526"/>
              <a:gd name="connsiteX33" fmla="*/ 8263376 w 12192002"/>
              <a:gd name="connsiteY33" fmla="*/ 338720 h 2122526"/>
              <a:gd name="connsiteX34" fmla="*/ 8266075 w 12192002"/>
              <a:gd name="connsiteY34" fmla="*/ 338490 h 2122526"/>
              <a:gd name="connsiteX35" fmla="*/ 8283149 w 12192002"/>
              <a:gd name="connsiteY35" fmla="*/ 345665 h 2122526"/>
              <a:gd name="connsiteX36" fmla="*/ 8284276 w 12192002"/>
              <a:gd name="connsiteY36" fmla="*/ 350108 h 2122526"/>
              <a:gd name="connsiteX37" fmla="*/ 8295173 w 12192002"/>
              <a:gd name="connsiteY37" fmla="*/ 355931 h 2122526"/>
              <a:gd name="connsiteX38" fmla="*/ 8314432 w 12192002"/>
              <a:gd name="connsiteY38" fmla="*/ 369826 h 2122526"/>
              <a:gd name="connsiteX39" fmla="*/ 8320104 w 12192002"/>
              <a:gd name="connsiteY39" fmla="*/ 370152 h 2122526"/>
              <a:gd name="connsiteX40" fmla="*/ 8352372 w 12192002"/>
              <a:gd name="connsiteY40" fmla="*/ 387570 h 2122526"/>
              <a:gd name="connsiteX41" fmla="*/ 8353799 w 12192002"/>
              <a:gd name="connsiteY41" fmla="*/ 386730 h 2122526"/>
              <a:gd name="connsiteX42" fmla="*/ 8367182 w 12192002"/>
              <a:gd name="connsiteY42" fmla="*/ 386924 h 2122526"/>
              <a:gd name="connsiteX43" fmla="*/ 8490249 w 12192002"/>
              <a:gd name="connsiteY43" fmla="*/ 400966 h 2122526"/>
              <a:gd name="connsiteX44" fmla="*/ 8497594 w 12192002"/>
              <a:gd name="connsiteY44" fmla="*/ 404016 h 2122526"/>
              <a:gd name="connsiteX45" fmla="*/ 8497968 w 12192002"/>
              <a:gd name="connsiteY45" fmla="*/ 403837 h 2122526"/>
              <a:gd name="connsiteX46" fmla="*/ 8506167 w 12192002"/>
              <a:gd name="connsiteY46" fmla="*/ 406575 h 2122526"/>
              <a:gd name="connsiteX47" fmla="*/ 8510983 w 12192002"/>
              <a:gd name="connsiteY47" fmla="*/ 409576 h 2122526"/>
              <a:gd name="connsiteX48" fmla="*/ 8525230 w 12192002"/>
              <a:gd name="connsiteY48" fmla="*/ 415491 h 2122526"/>
              <a:gd name="connsiteX49" fmla="*/ 8596071 w 12192002"/>
              <a:gd name="connsiteY49" fmla="*/ 400649 h 2122526"/>
              <a:gd name="connsiteX50" fmla="*/ 8707847 w 12192002"/>
              <a:gd name="connsiteY50" fmla="*/ 409221 h 2122526"/>
              <a:gd name="connsiteX51" fmla="*/ 8752444 w 12192002"/>
              <a:gd name="connsiteY51" fmla="*/ 411322 h 2122526"/>
              <a:gd name="connsiteX52" fmla="*/ 8928988 w 12192002"/>
              <a:gd name="connsiteY52" fmla="*/ 430554 h 2122526"/>
              <a:gd name="connsiteX53" fmla="*/ 8963048 w 12192002"/>
              <a:gd name="connsiteY53" fmla="*/ 427366 h 2122526"/>
              <a:gd name="connsiteX54" fmla="*/ 8968011 w 12192002"/>
              <a:gd name="connsiteY54" fmla="*/ 425141 h 2122526"/>
              <a:gd name="connsiteX55" fmla="*/ 8974337 w 12192002"/>
              <a:gd name="connsiteY55" fmla="*/ 424441 h 2122526"/>
              <a:gd name="connsiteX56" fmla="*/ 8990394 w 12192002"/>
              <a:gd name="connsiteY56" fmla="*/ 427667 h 2122526"/>
              <a:gd name="connsiteX57" fmla="*/ 8996232 w 12192002"/>
              <a:gd name="connsiteY57" fmla="*/ 429728 h 2122526"/>
              <a:gd name="connsiteX58" fmla="*/ 9005201 w 12192002"/>
              <a:gd name="connsiteY58" fmla="*/ 430939 h 2122526"/>
              <a:gd name="connsiteX59" fmla="*/ 9005486 w 12192002"/>
              <a:gd name="connsiteY59" fmla="*/ 430699 h 2122526"/>
              <a:gd name="connsiteX60" fmla="*/ 9053453 w 12192002"/>
              <a:gd name="connsiteY60" fmla="*/ 433984 h 2122526"/>
              <a:gd name="connsiteX61" fmla="*/ 9113812 w 12192002"/>
              <a:gd name="connsiteY61" fmla="*/ 425670 h 2122526"/>
              <a:gd name="connsiteX62" fmla="*/ 9137318 w 12192002"/>
              <a:gd name="connsiteY62" fmla="*/ 424304 h 2122526"/>
              <a:gd name="connsiteX63" fmla="*/ 9150210 w 12192002"/>
              <a:gd name="connsiteY63" fmla="*/ 422135 h 2122526"/>
              <a:gd name="connsiteX64" fmla="*/ 9151232 w 12192002"/>
              <a:gd name="connsiteY64" fmla="*/ 421070 h 2122526"/>
              <a:gd name="connsiteX65" fmla="*/ 9189246 w 12192002"/>
              <a:gd name="connsiteY65" fmla="*/ 432272 h 2122526"/>
              <a:gd name="connsiteX66" fmla="*/ 9194810 w 12192002"/>
              <a:gd name="connsiteY66" fmla="*/ 441511 h 2122526"/>
              <a:gd name="connsiteX67" fmla="*/ 9231370 w 12192002"/>
              <a:gd name="connsiteY67" fmla="*/ 451590 h 2122526"/>
              <a:gd name="connsiteX68" fmla="*/ 9343052 w 12192002"/>
              <a:gd name="connsiteY68" fmla="*/ 503495 h 2122526"/>
              <a:gd name="connsiteX69" fmla="*/ 9584507 w 12192002"/>
              <a:gd name="connsiteY69" fmla="*/ 549197 h 2122526"/>
              <a:gd name="connsiteX70" fmla="*/ 9728309 w 12192002"/>
              <a:gd name="connsiteY70" fmla="*/ 560617 h 2122526"/>
              <a:gd name="connsiteX71" fmla="*/ 9847792 w 12192002"/>
              <a:gd name="connsiteY71" fmla="*/ 580824 h 2122526"/>
              <a:gd name="connsiteX72" fmla="*/ 9960019 w 12192002"/>
              <a:gd name="connsiteY72" fmla="*/ 587592 h 2122526"/>
              <a:gd name="connsiteX73" fmla="*/ 10039240 w 12192002"/>
              <a:gd name="connsiteY73" fmla="*/ 603107 h 2122526"/>
              <a:gd name="connsiteX74" fmla="*/ 10082169 w 12192002"/>
              <a:gd name="connsiteY74" fmla="*/ 601443 h 2122526"/>
              <a:gd name="connsiteX75" fmla="*/ 10126500 w 12192002"/>
              <a:gd name="connsiteY75" fmla="*/ 603538 h 2122526"/>
              <a:gd name="connsiteX76" fmla="*/ 10261101 w 12192002"/>
              <a:gd name="connsiteY76" fmla="*/ 615053 h 2122526"/>
              <a:gd name="connsiteX77" fmla="*/ 10336855 w 12192002"/>
              <a:gd name="connsiteY77" fmla="*/ 624804 h 2122526"/>
              <a:gd name="connsiteX78" fmla="*/ 10383868 w 12192002"/>
              <a:gd name="connsiteY78" fmla="*/ 625415 h 2122526"/>
              <a:gd name="connsiteX79" fmla="*/ 10445984 w 12192002"/>
              <a:gd name="connsiteY79" fmla="*/ 629262 h 2122526"/>
              <a:gd name="connsiteX80" fmla="*/ 10519280 w 12192002"/>
              <a:gd name="connsiteY80" fmla="*/ 631320 h 2122526"/>
              <a:gd name="connsiteX81" fmla="*/ 10644619 w 12192002"/>
              <a:gd name="connsiteY81" fmla="*/ 651566 h 2122526"/>
              <a:gd name="connsiteX82" fmla="*/ 10857724 w 12192002"/>
              <a:gd name="connsiteY82" fmla="*/ 712684 h 2122526"/>
              <a:gd name="connsiteX83" fmla="*/ 10951063 w 12192002"/>
              <a:gd name="connsiteY83" fmla="*/ 725767 h 2122526"/>
              <a:gd name="connsiteX84" fmla="*/ 11030956 w 12192002"/>
              <a:gd name="connsiteY84" fmla="*/ 721011 h 2122526"/>
              <a:gd name="connsiteX85" fmla="*/ 11085938 w 12192002"/>
              <a:gd name="connsiteY85" fmla="*/ 723892 h 2122526"/>
              <a:gd name="connsiteX86" fmla="*/ 11143411 w 12192002"/>
              <a:gd name="connsiteY86" fmla="*/ 733141 h 2122526"/>
              <a:gd name="connsiteX87" fmla="*/ 11195087 w 12192002"/>
              <a:gd name="connsiteY87" fmla="*/ 732494 h 2122526"/>
              <a:gd name="connsiteX88" fmla="*/ 11273972 w 12192002"/>
              <a:gd name="connsiteY88" fmla="*/ 729660 h 2122526"/>
              <a:gd name="connsiteX89" fmla="*/ 11369715 w 12192002"/>
              <a:gd name="connsiteY89" fmla="*/ 813181 h 2122526"/>
              <a:gd name="connsiteX90" fmla="*/ 11462695 w 12192002"/>
              <a:gd name="connsiteY90" fmla="*/ 874654 h 2122526"/>
              <a:gd name="connsiteX91" fmla="*/ 11564181 w 12192002"/>
              <a:gd name="connsiteY91" fmla="*/ 888450 h 2122526"/>
              <a:gd name="connsiteX92" fmla="*/ 11684760 w 12192002"/>
              <a:gd name="connsiteY92" fmla="*/ 929360 h 2122526"/>
              <a:gd name="connsiteX93" fmla="*/ 11744187 w 12192002"/>
              <a:gd name="connsiteY93" fmla="*/ 984253 h 2122526"/>
              <a:gd name="connsiteX94" fmla="*/ 11834979 w 12192002"/>
              <a:gd name="connsiteY94" fmla="*/ 1013094 h 2122526"/>
              <a:gd name="connsiteX95" fmla="*/ 11925839 w 12192002"/>
              <a:gd name="connsiteY95" fmla="*/ 1110203 h 2122526"/>
              <a:gd name="connsiteX96" fmla="*/ 12084140 w 12192002"/>
              <a:gd name="connsiteY96" fmla="*/ 1007396 h 2122526"/>
              <a:gd name="connsiteX97" fmla="*/ 12140863 w 12192002"/>
              <a:gd name="connsiteY97" fmla="*/ 1035036 h 2122526"/>
              <a:gd name="connsiteX98" fmla="*/ 12192002 w 12192002"/>
              <a:gd name="connsiteY98" fmla="*/ 1015838 h 2122526"/>
              <a:gd name="connsiteX99" fmla="*/ 12192002 w 12192002"/>
              <a:gd name="connsiteY99" fmla="*/ 1955549 h 2122526"/>
              <a:gd name="connsiteX100" fmla="*/ 12192000 w 12192002"/>
              <a:gd name="connsiteY100" fmla="*/ 1955549 h 2122526"/>
              <a:gd name="connsiteX101" fmla="*/ 12192000 w 12192002"/>
              <a:gd name="connsiteY101" fmla="*/ 2122526 h 2122526"/>
              <a:gd name="connsiteX102" fmla="*/ 0 w 12192002"/>
              <a:gd name="connsiteY102" fmla="*/ 2122526 h 2122526"/>
              <a:gd name="connsiteX103" fmla="*/ 0 w 12192002"/>
              <a:gd name="connsiteY103" fmla="*/ 1348327 h 2122526"/>
              <a:gd name="connsiteX104" fmla="*/ 2 w 12192002"/>
              <a:gd name="connsiteY104" fmla="*/ 1348327 h 2122526"/>
              <a:gd name="connsiteX105" fmla="*/ 2 w 12192002"/>
              <a:gd name="connsiteY105" fmla="*/ 592017 h 2122526"/>
              <a:gd name="connsiteX106" fmla="*/ 15526 w 12192002"/>
              <a:gd name="connsiteY106" fmla="*/ 586548 h 2122526"/>
              <a:gd name="connsiteX107" fmla="*/ 118381 w 12192002"/>
              <a:gd name="connsiteY107" fmla="*/ 583692 h 2122526"/>
              <a:gd name="connsiteX108" fmla="*/ 292435 w 12192002"/>
              <a:gd name="connsiteY108" fmla="*/ 531887 h 2122526"/>
              <a:gd name="connsiteX109" fmla="*/ 404015 w 12192002"/>
              <a:gd name="connsiteY109" fmla="*/ 511191 h 2122526"/>
              <a:gd name="connsiteX110" fmla="*/ 445099 w 12192002"/>
              <a:gd name="connsiteY110" fmla="*/ 505368 h 2122526"/>
              <a:gd name="connsiteX111" fmla="*/ 571717 w 12192002"/>
              <a:gd name="connsiteY111" fmla="*/ 467338 h 2122526"/>
              <a:gd name="connsiteX112" fmla="*/ 578535 w 12192002"/>
              <a:gd name="connsiteY112" fmla="*/ 467527 h 2122526"/>
              <a:gd name="connsiteX113" fmla="*/ 596792 w 12192002"/>
              <a:gd name="connsiteY113" fmla="*/ 464875 h 2122526"/>
              <a:gd name="connsiteX114" fmla="*/ 708875 w 12192002"/>
              <a:gd name="connsiteY114" fmla="*/ 422017 h 2122526"/>
              <a:gd name="connsiteX115" fmla="*/ 719742 w 12192002"/>
              <a:gd name="connsiteY115" fmla="*/ 416340 h 2122526"/>
              <a:gd name="connsiteX116" fmla="*/ 720047 w 12192002"/>
              <a:gd name="connsiteY116" fmla="*/ 415078 h 2122526"/>
              <a:gd name="connsiteX117" fmla="*/ 763053 w 12192002"/>
              <a:gd name="connsiteY117" fmla="*/ 414307 h 2122526"/>
              <a:gd name="connsiteX118" fmla="*/ 767901 w 12192002"/>
              <a:gd name="connsiteY118" fmla="*/ 412086 h 2122526"/>
              <a:gd name="connsiteX119" fmla="*/ 797041 w 12192002"/>
              <a:gd name="connsiteY119" fmla="*/ 414293 h 2122526"/>
              <a:gd name="connsiteX120" fmla="*/ 811506 w 12192002"/>
              <a:gd name="connsiteY120" fmla="*/ 413988 h 2122526"/>
              <a:gd name="connsiteX121" fmla="*/ 816809 w 12192002"/>
              <a:gd name="connsiteY121" fmla="*/ 416882 h 2122526"/>
              <a:gd name="connsiteX122" fmla="*/ 837540 w 12192002"/>
              <a:gd name="connsiteY122" fmla="*/ 414918 h 2122526"/>
              <a:gd name="connsiteX123" fmla="*/ 858269 w 12192002"/>
              <a:gd name="connsiteY123" fmla="*/ 416131 h 2122526"/>
              <a:gd name="connsiteX124" fmla="*/ 948732 w 12192002"/>
              <a:gd name="connsiteY124" fmla="*/ 404293 h 2122526"/>
              <a:gd name="connsiteX125" fmla="*/ 1149979 w 12192002"/>
              <a:gd name="connsiteY125" fmla="*/ 406698 h 2122526"/>
              <a:gd name="connsiteX126" fmla="*/ 1496110 w 12192002"/>
              <a:gd name="connsiteY126" fmla="*/ 357263 h 2122526"/>
              <a:gd name="connsiteX127" fmla="*/ 1608669 w 12192002"/>
              <a:gd name="connsiteY127" fmla="*/ 331673 h 2122526"/>
              <a:gd name="connsiteX128" fmla="*/ 1675071 w 12192002"/>
              <a:gd name="connsiteY128" fmla="*/ 324776 h 2122526"/>
              <a:gd name="connsiteX129" fmla="*/ 1738204 w 12192002"/>
              <a:gd name="connsiteY129" fmla="*/ 308427 h 2122526"/>
              <a:gd name="connsiteX130" fmla="*/ 1786655 w 12192002"/>
              <a:gd name="connsiteY130" fmla="*/ 303376 h 2122526"/>
              <a:gd name="connsiteX131" fmla="*/ 1873080 w 12192002"/>
              <a:gd name="connsiteY131" fmla="*/ 330998 h 2122526"/>
              <a:gd name="connsiteX132" fmla="*/ 1921650 w 12192002"/>
              <a:gd name="connsiteY132" fmla="*/ 332593 h 2122526"/>
              <a:gd name="connsiteX133" fmla="*/ 1928172 w 12192002"/>
              <a:gd name="connsiteY133" fmla="*/ 327762 h 2122526"/>
              <a:gd name="connsiteX134" fmla="*/ 1997356 w 12192002"/>
              <a:gd name="connsiteY134" fmla="*/ 349707 h 2122526"/>
              <a:gd name="connsiteX135" fmla="*/ 2094665 w 12192002"/>
              <a:gd name="connsiteY135" fmla="*/ 341687 h 2122526"/>
              <a:gd name="connsiteX136" fmla="*/ 2208578 w 12192002"/>
              <a:gd name="connsiteY136" fmla="*/ 324976 h 2122526"/>
              <a:gd name="connsiteX137" fmla="*/ 2315112 w 12192002"/>
              <a:gd name="connsiteY137" fmla="*/ 319743 h 2122526"/>
              <a:gd name="connsiteX138" fmla="*/ 2443255 w 12192002"/>
              <a:gd name="connsiteY138" fmla="*/ 328210 h 2122526"/>
              <a:gd name="connsiteX139" fmla="*/ 2568028 w 12192002"/>
              <a:gd name="connsiteY139" fmla="*/ 342111 h 2122526"/>
              <a:gd name="connsiteX140" fmla="*/ 2646527 w 12192002"/>
              <a:gd name="connsiteY140" fmla="*/ 315870 h 2122526"/>
              <a:gd name="connsiteX141" fmla="*/ 2781569 w 12192002"/>
              <a:gd name="connsiteY141" fmla="*/ 326406 h 2122526"/>
              <a:gd name="connsiteX142" fmla="*/ 3030291 w 12192002"/>
              <a:gd name="connsiteY142" fmla="*/ 348227 h 2122526"/>
              <a:gd name="connsiteX143" fmla="*/ 3142556 w 12192002"/>
              <a:gd name="connsiteY143" fmla="*/ 350870 h 2122526"/>
              <a:gd name="connsiteX144" fmla="*/ 3262356 w 12192002"/>
              <a:gd name="connsiteY144" fmla="*/ 358645 h 2122526"/>
              <a:gd name="connsiteX145" fmla="*/ 3341698 w 12192002"/>
              <a:gd name="connsiteY145" fmla="*/ 364522 h 2122526"/>
              <a:gd name="connsiteX146" fmla="*/ 3344026 w 12192002"/>
              <a:gd name="connsiteY146" fmla="*/ 363547 h 2122526"/>
              <a:gd name="connsiteX147" fmla="*/ 3363888 w 12192002"/>
              <a:gd name="connsiteY147" fmla="*/ 365229 h 2122526"/>
              <a:gd name="connsiteX148" fmla="*/ 3400728 w 12192002"/>
              <a:gd name="connsiteY148" fmla="*/ 382181 h 2122526"/>
              <a:gd name="connsiteX149" fmla="*/ 3473223 w 12192002"/>
              <a:gd name="connsiteY149" fmla="*/ 370133 h 2122526"/>
              <a:gd name="connsiteX150" fmla="*/ 3536135 w 12192002"/>
              <a:gd name="connsiteY150" fmla="*/ 366472 h 2122526"/>
              <a:gd name="connsiteX151" fmla="*/ 3585978 w 12192002"/>
              <a:gd name="connsiteY151" fmla="*/ 356773 h 2122526"/>
              <a:gd name="connsiteX152" fmla="*/ 3594501 w 12192002"/>
              <a:gd name="connsiteY152" fmla="*/ 357463 h 2122526"/>
              <a:gd name="connsiteX153" fmla="*/ 3594736 w 12192002"/>
              <a:gd name="connsiteY153" fmla="*/ 357194 h 2122526"/>
              <a:gd name="connsiteX154" fmla="*/ 3603855 w 12192002"/>
              <a:gd name="connsiteY154" fmla="*/ 357358 h 2122526"/>
              <a:gd name="connsiteX155" fmla="*/ 3610035 w 12192002"/>
              <a:gd name="connsiteY155" fmla="*/ 358720 h 2122526"/>
              <a:gd name="connsiteX156" fmla="*/ 3682513 w 12192002"/>
              <a:gd name="connsiteY156" fmla="*/ 326449 h 2122526"/>
              <a:gd name="connsiteX157" fmla="*/ 3789760 w 12192002"/>
              <a:gd name="connsiteY157" fmla="*/ 302526 h 2122526"/>
              <a:gd name="connsiteX158" fmla="*/ 3897275 w 12192002"/>
              <a:gd name="connsiteY158" fmla="*/ 282288 h 2122526"/>
              <a:gd name="connsiteX159" fmla="*/ 3936846 w 12192002"/>
              <a:gd name="connsiteY159" fmla="*/ 276633 h 2122526"/>
              <a:gd name="connsiteX160" fmla="*/ 4004538 w 12192002"/>
              <a:gd name="connsiteY160" fmla="*/ 259176 h 2122526"/>
              <a:gd name="connsiteX161" fmla="*/ 4033778 w 12192002"/>
              <a:gd name="connsiteY161" fmla="*/ 246608 h 2122526"/>
              <a:gd name="connsiteX162" fmla="*/ 4035363 w 12192002"/>
              <a:gd name="connsiteY162" fmla="*/ 246843 h 2122526"/>
              <a:gd name="connsiteX163" fmla="*/ 4036996 w 12192002"/>
              <a:gd name="connsiteY163" fmla="*/ 243176 h 2122526"/>
              <a:gd name="connsiteX164" fmla="*/ 4042364 w 12192002"/>
              <a:gd name="connsiteY164" fmla="*/ 240742 h 2122526"/>
              <a:gd name="connsiteX165" fmla="*/ 4058954 w 12192002"/>
              <a:gd name="connsiteY165" fmla="*/ 239121 h 2122526"/>
              <a:gd name="connsiteX166" fmla="*/ 4065510 w 12192002"/>
              <a:gd name="connsiteY166" fmla="*/ 239339 h 2122526"/>
              <a:gd name="connsiteX167" fmla="*/ 4074427 w 12192002"/>
              <a:gd name="connsiteY167" fmla="*/ 237895 h 2122526"/>
              <a:gd name="connsiteX168" fmla="*/ 4074546 w 12192002"/>
              <a:gd name="connsiteY168" fmla="*/ 237596 h 2122526"/>
              <a:gd name="connsiteX169" fmla="*/ 4083097 w 12192002"/>
              <a:gd name="connsiteY169" fmla="*/ 236761 h 2122526"/>
              <a:gd name="connsiteX170" fmla="*/ 4142745 w 12192002"/>
              <a:gd name="connsiteY170" fmla="*/ 210228 h 2122526"/>
              <a:gd name="connsiteX171" fmla="*/ 4191248 w 12192002"/>
              <a:gd name="connsiteY171" fmla="*/ 194363 h 2122526"/>
              <a:gd name="connsiteX172" fmla="*/ 4201744 w 12192002"/>
              <a:gd name="connsiteY172" fmla="*/ 188729 h 2122526"/>
              <a:gd name="connsiteX173" fmla="*/ 4202048 w 12192002"/>
              <a:gd name="connsiteY173" fmla="*/ 187470 h 2122526"/>
              <a:gd name="connsiteX174" fmla="*/ 4248116 w 12192002"/>
              <a:gd name="connsiteY174" fmla="*/ 184675 h 2122526"/>
              <a:gd name="connsiteX175" fmla="*/ 4276141 w 12192002"/>
              <a:gd name="connsiteY175" fmla="*/ 186999 h 2122526"/>
              <a:gd name="connsiteX176" fmla="*/ 4290062 w 12192002"/>
              <a:gd name="connsiteY176" fmla="*/ 186753 h 2122526"/>
              <a:gd name="connsiteX177" fmla="*/ 4295143 w 12192002"/>
              <a:gd name="connsiteY177" fmla="*/ 189670 h 2122526"/>
              <a:gd name="connsiteX178" fmla="*/ 4315108 w 12192002"/>
              <a:gd name="connsiteY178" fmla="*/ 187791 h 2122526"/>
              <a:gd name="connsiteX179" fmla="*/ 4316965 w 12192002"/>
              <a:gd name="connsiteY179" fmla="*/ 186450 h 2122526"/>
              <a:gd name="connsiteX180" fmla="*/ 4362875 w 12192002"/>
              <a:gd name="connsiteY180" fmla="*/ 193065 h 2122526"/>
              <a:gd name="connsiteX181" fmla="*/ 4428542 w 12192002"/>
              <a:gd name="connsiteY181" fmla="*/ 191719 h 2122526"/>
              <a:gd name="connsiteX182" fmla="*/ 4515813 w 12192002"/>
              <a:gd name="connsiteY182" fmla="*/ 181068 h 2122526"/>
              <a:gd name="connsiteX183" fmla="*/ 4715526 w 12192002"/>
              <a:gd name="connsiteY183" fmla="*/ 171166 h 2122526"/>
              <a:gd name="connsiteX184" fmla="*/ 4762447 w 12192002"/>
              <a:gd name="connsiteY184" fmla="*/ 162678 h 2122526"/>
              <a:gd name="connsiteX185" fmla="*/ 4840439 w 12192002"/>
              <a:gd name="connsiteY185" fmla="*/ 134910 h 2122526"/>
              <a:gd name="connsiteX186" fmla="*/ 5011513 w 12192002"/>
              <a:gd name="connsiteY186" fmla="*/ 110893 h 2122526"/>
              <a:gd name="connsiteX187" fmla="*/ 5065790 w 12192002"/>
              <a:gd name="connsiteY187" fmla="*/ 94512 h 2122526"/>
              <a:gd name="connsiteX188" fmla="*/ 5121659 w 12192002"/>
              <a:gd name="connsiteY188" fmla="*/ 101083 h 2122526"/>
              <a:gd name="connsiteX189" fmla="*/ 5139595 w 12192002"/>
              <a:gd name="connsiteY189" fmla="*/ 90230 h 2122526"/>
              <a:gd name="connsiteX190" fmla="*/ 5142598 w 12192002"/>
              <a:gd name="connsiteY190" fmla="*/ 88129 h 2122526"/>
              <a:gd name="connsiteX191" fmla="*/ 5156554 w 12192002"/>
              <a:gd name="connsiteY191" fmla="*/ 84729 h 2122526"/>
              <a:gd name="connsiteX192" fmla="*/ 5174660 w 12192002"/>
              <a:gd name="connsiteY192" fmla="*/ 77506 h 2122526"/>
              <a:gd name="connsiteX193" fmla="*/ 5222961 w 12192002"/>
              <a:gd name="connsiteY193" fmla="*/ 74516 h 2122526"/>
              <a:gd name="connsiteX194" fmla="*/ 5261763 w 12192002"/>
              <a:gd name="connsiteY194" fmla="*/ 63392 h 2122526"/>
              <a:gd name="connsiteX195" fmla="*/ 5381667 w 12192002"/>
              <a:gd name="connsiteY195" fmla="*/ 42975 h 2122526"/>
              <a:gd name="connsiteX196" fmla="*/ 5432760 w 12192002"/>
              <a:gd name="connsiteY196" fmla="*/ 25273 h 2122526"/>
              <a:gd name="connsiteX197" fmla="*/ 5470905 w 12192002"/>
              <a:gd name="connsiteY197" fmla="*/ 14020 h 2122526"/>
              <a:gd name="connsiteX198" fmla="*/ 5626960 w 12192002"/>
              <a:gd name="connsiteY198" fmla="*/ 0 h 2122526"/>
              <a:gd name="connsiteX0" fmla="*/ 5626960 w 12192002"/>
              <a:gd name="connsiteY0" fmla="*/ 0 h 2122526"/>
              <a:gd name="connsiteX1" fmla="*/ 5758918 w 12192002"/>
              <a:gd name="connsiteY1" fmla="*/ 1023 h 2122526"/>
              <a:gd name="connsiteX2" fmla="*/ 5957375 w 12192002"/>
              <a:gd name="connsiteY2" fmla="*/ 16715 h 2122526"/>
              <a:gd name="connsiteX3" fmla="*/ 6010090 w 12192002"/>
              <a:gd name="connsiteY3" fmla="*/ 20359 h 2122526"/>
              <a:gd name="connsiteX4" fmla="*/ 6041282 w 12192002"/>
              <a:gd name="connsiteY4" fmla="*/ 15266 h 2122526"/>
              <a:gd name="connsiteX5" fmla="*/ 6048637 w 12192002"/>
              <a:gd name="connsiteY5" fmla="*/ 6917 h 2122526"/>
              <a:gd name="connsiteX6" fmla="*/ 6068529 w 12192002"/>
              <a:gd name="connsiteY6" fmla="*/ 7600 h 2122526"/>
              <a:gd name="connsiteX7" fmla="*/ 6073847 w 12192002"/>
              <a:gd name="connsiteY7" fmla="*/ 6063 h 2122526"/>
              <a:gd name="connsiteX8" fmla="*/ 6168673 w 12192002"/>
              <a:gd name="connsiteY8" fmla="*/ 26525 h 2122526"/>
              <a:gd name="connsiteX9" fmla="*/ 6317559 w 12192002"/>
              <a:gd name="connsiteY9" fmla="*/ 28612 h 2122526"/>
              <a:gd name="connsiteX10" fmla="*/ 6549454 w 12192002"/>
              <a:gd name="connsiteY10" fmla="*/ 75412 h 2122526"/>
              <a:gd name="connsiteX11" fmla="*/ 6708221 w 12192002"/>
              <a:gd name="connsiteY11" fmla="*/ 104188 h 2122526"/>
              <a:gd name="connsiteX12" fmla="*/ 6904145 w 12192002"/>
              <a:gd name="connsiteY12" fmla="*/ 132143 h 2122526"/>
              <a:gd name="connsiteX13" fmla="*/ 7018495 w 12192002"/>
              <a:gd name="connsiteY13" fmla="*/ 161649 h 2122526"/>
              <a:gd name="connsiteX14" fmla="*/ 7096987 w 12192002"/>
              <a:gd name="connsiteY14" fmla="*/ 161275 h 2122526"/>
              <a:gd name="connsiteX15" fmla="*/ 7170807 w 12192002"/>
              <a:gd name="connsiteY15" fmla="*/ 173503 h 2122526"/>
              <a:gd name="connsiteX16" fmla="*/ 7197003 w 12192002"/>
              <a:gd name="connsiteY16" fmla="*/ 178151 h 2122526"/>
              <a:gd name="connsiteX17" fmla="*/ 7201101 w 12192002"/>
              <a:gd name="connsiteY17" fmla="*/ 183509 h 2122526"/>
              <a:gd name="connsiteX18" fmla="*/ 7218559 w 12192002"/>
              <a:gd name="connsiteY18" fmla="*/ 188059 h 2122526"/>
              <a:gd name="connsiteX19" fmla="*/ 7310852 w 12192002"/>
              <a:gd name="connsiteY19" fmla="*/ 213308 h 2122526"/>
              <a:gd name="connsiteX20" fmla="*/ 7312179 w 12192002"/>
              <a:gd name="connsiteY20" fmla="*/ 211866 h 2122526"/>
              <a:gd name="connsiteX21" fmla="*/ 7405390 w 12192002"/>
              <a:gd name="connsiteY21" fmla="*/ 202271 h 2122526"/>
              <a:gd name="connsiteX22" fmla="*/ 7495794 w 12192002"/>
              <a:gd name="connsiteY22" fmla="*/ 194166 h 2122526"/>
              <a:gd name="connsiteX23" fmla="*/ 7507039 w 12192002"/>
              <a:gd name="connsiteY23" fmla="*/ 196118 h 2122526"/>
              <a:gd name="connsiteX24" fmla="*/ 7507411 w 12192002"/>
              <a:gd name="connsiteY24" fmla="*/ 195791 h 2122526"/>
              <a:gd name="connsiteX25" fmla="*/ 7519570 w 12192002"/>
              <a:gd name="connsiteY25" fmla="*/ 197126 h 2122526"/>
              <a:gd name="connsiteX26" fmla="*/ 7527542 w 12192002"/>
              <a:gd name="connsiteY26" fmla="*/ 199679 h 2122526"/>
              <a:gd name="connsiteX27" fmla="*/ 7614346 w 12192002"/>
              <a:gd name="connsiteY27" fmla="*/ 205507 h 2122526"/>
              <a:gd name="connsiteX28" fmla="*/ 7718744 w 12192002"/>
              <a:gd name="connsiteY28" fmla="*/ 202036 h 2122526"/>
              <a:gd name="connsiteX29" fmla="*/ 7905407 w 12192002"/>
              <a:gd name="connsiteY29" fmla="*/ 227751 h 2122526"/>
              <a:gd name="connsiteX30" fmla="*/ 8090271 w 12192002"/>
              <a:gd name="connsiteY30" fmla="*/ 269724 h 2122526"/>
              <a:gd name="connsiteX31" fmla="*/ 8245834 w 12192002"/>
              <a:gd name="connsiteY31" fmla="*/ 315885 h 2122526"/>
              <a:gd name="connsiteX32" fmla="*/ 8252033 w 12192002"/>
              <a:gd name="connsiteY32" fmla="*/ 328877 h 2122526"/>
              <a:gd name="connsiteX33" fmla="*/ 8263376 w 12192002"/>
              <a:gd name="connsiteY33" fmla="*/ 338720 h 2122526"/>
              <a:gd name="connsiteX34" fmla="*/ 8266075 w 12192002"/>
              <a:gd name="connsiteY34" fmla="*/ 338490 h 2122526"/>
              <a:gd name="connsiteX35" fmla="*/ 8283149 w 12192002"/>
              <a:gd name="connsiteY35" fmla="*/ 345665 h 2122526"/>
              <a:gd name="connsiteX36" fmla="*/ 8284276 w 12192002"/>
              <a:gd name="connsiteY36" fmla="*/ 350108 h 2122526"/>
              <a:gd name="connsiteX37" fmla="*/ 8295173 w 12192002"/>
              <a:gd name="connsiteY37" fmla="*/ 355931 h 2122526"/>
              <a:gd name="connsiteX38" fmla="*/ 8314432 w 12192002"/>
              <a:gd name="connsiteY38" fmla="*/ 369826 h 2122526"/>
              <a:gd name="connsiteX39" fmla="*/ 8320104 w 12192002"/>
              <a:gd name="connsiteY39" fmla="*/ 370152 h 2122526"/>
              <a:gd name="connsiteX40" fmla="*/ 8352372 w 12192002"/>
              <a:gd name="connsiteY40" fmla="*/ 387570 h 2122526"/>
              <a:gd name="connsiteX41" fmla="*/ 8353799 w 12192002"/>
              <a:gd name="connsiteY41" fmla="*/ 386730 h 2122526"/>
              <a:gd name="connsiteX42" fmla="*/ 8367182 w 12192002"/>
              <a:gd name="connsiteY42" fmla="*/ 386924 h 2122526"/>
              <a:gd name="connsiteX43" fmla="*/ 8490249 w 12192002"/>
              <a:gd name="connsiteY43" fmla="*/ 400966 h 2122526"/>
              <a:gd name="connsiteX44" fmla="*/ 8497594 w 12192002"/>
              <a:gd name="connsiteY44" fmla="*/ 404016 h 2122526"/>
              <a:gd name="connsiteX45" fmla="*/ 8497968 w 12192002"/>
              <a:gd name="connsiteY45" fmla="*/ 403837 h 2122526"/>
              <a:gd name="connsiteX46" fmla="*/ 8506167 w 12192002"/>
              <a:gd name="connsiteY46" fmla="*/ 406575 h 2122526"/>
              <a:gd name="connsiteX47" fmla="*/ 8510983 w 12192002"/>
              <a:gd name="connsiteY47" fmla="*/ 409576 h 2122526"/>
              <a:gd name="connsiteX48" fmla="*/ 8525230 w 12192002"/>
              <a:gd name="connsiteY48" fmla="*/ 415491 h 2122526"/>
              <a:gd name="connsiteX49" fmla="*/ 8596071 w 12192002"/>
              <a:gd name="connsiteY49" fmla="*/ 400649 h 2122526"/>
              <a:gd name="connsiteX50" fmla="*/ 8707847 w 12192002"/>
              <a:gd name="connsiteY50" fmla="*/ 409221 h 2122526"/>
              <a:gd name="connsiteX51" fmla="*/ 8752444 w 12192002"/>
              <a:gd name="connsiteY51" fmla="*/ 411322 h 2122526"/>
              <a:gd name="connsiteX52" fmla="*/ 8928988 w 12192002"/>
              <a:gd name="connsiteY52" fmla="*/ 430554 h 2122526"/>
              <a:gd name="connsiteX53" fmla="*/ 8963048 w 12192002"/>
              <a:gd name="connsiteY53" fmla="*/ 427366 h 2122526"/>
              <a:gd name="connsiteX54" fmla="*/ 8968011 w 12192002"/>
              <a:gd name="connsiteY54" fmla="*/ 425141 h 2122526"/>
              <a:gd name="connsiteX55" fmla="*/ 8974337 w 12192002"/>
              <a:gd name="connsiteY55" fmla="*/ 424441 h 2122526"/>
              <a:gd name="connsiteX56" fmla="*/ 8990394 w 12192002"/>
              <a:gd name="connsiteY56" fmla="*/ 427667 h 2122526"/>
              <a:gd name="connsiteX57" fmla="*/ 8996232 w 12192002"/>
              <a:gd name="connsiteY57" fmla="*/ 429728 h 2122526"/>
              <a:gd name="connsiteX58" fmla="*/ 9005201 w 12192002"/>
              <a:gd name="connsiteY58" fmla="*/ 430939 h 2122526"/>
              <a:gd name="connsiteX59" fmla="*/ 9005486 w 12192002"/>
              <a:gd name="connsiteY59" fmla="*/ 430699 h 2122526"/>
              <a:gd name="connsiteX60" fmla="*/ 9053453 w 12192002"/>
              <a:gd name="connsiteY60" fmla="*/ 433984 h 2122526"/>
              <a:gd name="connsiteX61" fmla="*/ 9113812 w 12192002"/>
              <a:gd name="connsiteY61" fmla="*/ 425670 h 2122526"/>
              <a:gd name="connsiteX62" fmla="*/ 9137318 w 12192002"/>
              <a:gd name="connsiteY62" fmla="*/ 424304 h 2122526"/>
              <a:gd name="connsiteX63" fmla="*/ 9150210 w 12192002"/>
              <a:gd name="connsiteY63" fmla="*/ 422135 h 2122526"/>
              <a:gd name="connsiteX64" fmla="*/ 9151232 w 12192002"/>
              <a:gd name="connsiteY64" fmla="*/ 421070 h 2122526"/>
              <a:gd name="connsiteX65" fmla="*/ 9189246 w 12192002"/>
              <a:gd name="connsiteY65" fmla="*/ 432272 h 2122526"/>
              <a:gd name="connsiteX66" fmla="*/ 9194810 w 12192002"/>
              <a:gd name="connsiteY66" fmla="*/ 441511 h 2122526"/>
              <a:gd name="connsiteX67" fmla="*/ 9231370 w 12192002"/>
              <a:gd name="connsiteY67" fmla="*/ 451590 h 2122526"/>
              <a:gd name="connsiteX68" fmla="*/ 9343052 w 12192002"/>
              <a:gd name="connsiteY68" fmla="*/ 503495 h 2122526"/>
              <a:gd name="connsiteX69" fmla="*/ 9584507 w 12192002"/>
              <a:gd name="connsiteY69" fmla="*/ 549197 h 2122526"/>
              <a:gd name="connsiteX70" fmla="*/ 9728309 w 12192002"/>
              <a:gd name="connsiteY70" fmla="*/ 560617 h 2122526"/>
              <a:gd name="connsiteX71" fmla="*/ 9847792 w 12192002"/>
              <a:gd name="connsiteY71" fmla="*/ 580824 h 2122526"/>
              <a:gd name="connsiteX72" fmla="*/ 9960019 w 12192002"/>
              <a:gd name="connsiteY72" fmla="*/ 587592 h 2122526"/>
              <a:gd name="connsiteX73" fmla="*/ 10039240 w 12192002"/>
              <a:gd name="connsiteY73" fmla="*/ 603107 h 2122526"/>
              <a:gd name="connsiteX74" fmla="*/ 10082169 w 12192002"/>
              <a:gd name="connsiteY74" fmla="*/ 601443 h 2122526"/>
              <a:gd name="connsiteX75" fmla="*/ 10126500 w 12192002"/>
              <a:gd name="connsiteY75" fmla="*/ 603538 h 2122526"/>
              <a:gd name="connsiteX76" fmla="*/ 10261101 w 12192002"/>
              <a:gd name="connsiteY76" fmla="*/ 615053 h 2122526"/>
              <a:gd name="connsiteX77" fmla="*/ 10336855 w 12192002"/>
              <a:gd name="connsiteY77" fmla="*/ 624804 h 2122526"/>
              <a:gd name="connsiteX78" fmla="*/ 10383868 w 12192002"/>
              <a:gd name="connsiteY78" fmla="*/ 625415 h 2122526"/>
              <a:gd name="connsiteX79" fmla="*/ 10445984 w 12192002"/>
              <a:gd name="connsiteY79" fmla="*/ 629262 h 2122526"/>
              <a:gd name="connsiteX80" fmla="*/ 10519280 w 12192002"/>
              <a:gd name="connsiteY80" fmla="*/ 631320 h 2122526"/>
              <a:gd name="connsiteX81" fmla="*/ 10644619 w 12192002"/>
              <a:gd name="connsiteY81" fmla="*/ 651566 h 2122526"/>
              <a:gd name="connsiteX82" fmla="*/ 10857724 w 12192002"/>
              <a:gd name="connsiteY82" fmla="*/ 712684 h 2122526"/>
              <a:gd name="connsiteX83" fmla="*/ 10951063 w 12192002"/>
              <a:gd name="connsiteY83" fmla="*/ 725767 h 2122526"/>
              <a:gd name="connsiteX84" fmla="*/ 11030956 w 12192002"/>
              <a:gd name="connsiteY84" fmla="*/ 721011 h 2122526"/>
              <a:gd name="connsiteX85" fmla="*/ 11085938 w 12192002"/>
              <a:gd name="connsiteY85" fmla="*/ 723892 h 2122526"/>
              <a:gd name="connsiteX86" fmla="*/ 11143411 w 12192002"/>
              <a:gd name="connsiteY86" fmla="*/ 733141 h 2122526"/>
              <a:gd name="connsiteX87" fmla="*/ 11195087 w 12192002"/>
              <a:gd name="connsiteY87" fmla="*/ 732494 h 2122526"/>
              <a:gd name="connsiteX88" fmla="*/ 11273972 w 12192002"/>
              <a:gd name="connsiteY88" fmla="*/ 729660 h 2122526"/>
              <a:gd name="connsiteX89" fmla="*/ 11369715 w 12192002"/>
              <a:gd name="connsiteY89" fmla="*/ 813181 h 2122526"/>
              <a:gd name="connsiteX90" fmla="*/ 11462695 w 12192002"/>
              <a:gd name="connsiteY90" fmla="*/ 874654 h 2122526"/>
              <a:gd name="connsiteX91" fmla="*/ 11564181 w 12192002"/>
              <a:gd name="connsiteY91" fmla="*/ 888450 h 2122526"/>
              <a:gd name="connsiteX92" fmla="*/ 11684760 w 12192002"/>
              <a:gd name="connsiteY92" fmla="*/ 929360 h 2122526"/>
              <a:gd name="connsiteX93" fmla="*/ 11744187 w 12192002"/>
              <a:gd name="connsiteY93" fmla="*/ 984253 h 2122526"/>
              <a:gd name="connsiteX94" fmla="*/ 11834979 w 12192002"/>
              <a:gd name="connsiteY94" fmla="*/ 1013094 h 2122526"/>
              <a:gd name="connsiteX95" fmla="*/ 11925839 w 12192002"/>
              <a:gd name="connsiteY95" fmla="*/ 1110203 h 2122526"/>
              <a:gd name="connsiteX96" fmla="*/ 12080164 w 12192002"/>
              <a:gd name="connsiteY96" fmla="*/ 1090885 h 2122526"/>
              <a:gd name="connsiteX97" fmla="*/ 12140863 w 12192002"/>
              <a:gd name="connsiteY97" fmla="*/ 1035036 h 2122526"/>
              <a:gd name="connsiteX98" fmla="*/ 12192002 w 12192002"/>
              <a:gd name="connsiteY98" fmla="*/ 1015838 h 2122526"/>
              <a:gd name="connsiteX99" fmla="*/ 12192002 w 12192002"/>
              <a:gd name="connsiteY99" fmla="*/ 1955549 h 2122526"/>
              <a:gd name="connsiteX100" fmla="*/ 12192000 w 12192002"/>
              <a:gd name="connsiteY100" fmla="*/ 1955549 h 2122526"/>
              <a:gd name="connsiteX101" fmla="*/ 12192000 w 12192002"/>
              <a:gd name="connsiteY101" fmla="*/ 2122526 h 2122526"/>
              <a:gd name="connsiteX102" fmla="*/ 0 w 12192002"/>
              <a:gd name="connsiteY102" fmla="*/ 2122526 h 2122526"/>
              <a:gd name="connsiteX103" fmla="*/ 0 w 12192002"/>
              <a:gd name="connsiteY103" fmla="*/ 1348327 h 2122526"/>
              <a:gd name="connsiteX104" fmla="*/ 2 w 12192002"/>
              <a:gd name="connsiteY104" fmla="*/ 1348327 h 2122526"/>
              <a:gd name="connsiteX105" fmla="*/ 2 w 12192002"/>
              <a:gd name="connsiteY105" fmla="*/ 592017 h 2122526"/>
              <a:gd name="connsiteX106" fmla="*/ 15526 w 12192002"/>
              <a:gd name="connsiteY106" fmla="*/ 586548 h 2122526"/>
              <a:gd name="connsiteX107" fmla="*/ 118381 w 12192002"/>
              <a:gd name="connsiteY107" fmla="*/ 583692 h 2122526"/>
              <a:gd name="connsiteX108" fmla="*/ 292435 w 12192002"/>
              <a:gd name="connsiteY108" fmla="*/ 531887 h 2122526"/>
              <a:gd name="connsiteX109" fmla="*/ 404015 w 12192002"/>
              <a:gd name="connsiteY109" fmla="*/ 511191 h 2122526"/>
              <a:gd name="connsiteX110" fmla="*/ 445099 w 12192002"/>
              <a:gd name="connsiteY110" fmla="*/ 505368 h 2122526"/>
              <a:gd name="connsiteX111" fmla="*/ 571717 w 12192002"/>
              <a:gd name="connsiteY111" fmla="*/ 467338 h 2122526"/>
              <a:gd name="connsiteX112" fmla="*/ 578535 w 12192002"/>
              <a:gd name="connsiteY112" fmla="*/ 467527 h 2122526"/>
              <a:gd name="connsiteX113" fmla="*/ 596792 w 12192002"/>
              <a:gd name="connsiteY113" fmla="*/ 464875 h 2122526"/>
              <a:gd name="connsiteX114" fmla="*/ 708875 w 12192002"/>
              <a:gd name="connsiteY114" fmla="*/ 422017 h 2122526"/>
              <a:gd name="connsiteX115" fmla="*/ 719742 w 12192002"/>
              <a:gd name="connsiteY115" fmla="*/ 416340 h 2122526"/>
              <a:gd name="connsiteX116" fmla="*/ 720047 w 12192002"/>
              <a:gd name="connsiteY116" fmla="*/ 415078 h 2122526"/>
              <a:gd name="connsiteX117" fmla="*/ 763053 w 12192002"/>
              <a:gd name="connsiteY117" fmla="*/ 414307 h 2122526"/>
              <a:gd name="connsiteX118" fmla="*/ 767901 w 12192002"/>
              <a:gd name="connsiteY118" fmla="*/ 412086 h 2122526"/>
              <a:gd name="connsiteX119" fmla="*/ 797041 w 12192002"/>
              <a:gd name="connsiteY119" fmla="*/ 414293 h 2122526"/>
              <a:gd name="connsiteX120" fmla="*/ 811506 w 12192002"/>
              <a:gd name="connsiteY120" fmla="*/ 413988 h 2122526"/>
              <a:gd name="connsiteX121" fmla="*/ 816809 w 12192002"/>
              <a:gd name="connsiteY121" fmla="*/ 416882 h 2122526"/>
              <a:gd name="connsiteX122" fmla="*/ 837540 w 12192002"/>
              <a:gd name="connsiteY122" fmla="*/ 414918 h 2122526"/>
              <a:gd name="connsiteX123" fmla="*/ 858269 w 12192002"/>
              <a:gd name="connsiteY123" fmla="*/ 416131 h 2122526"/>
              <a:gd name="connsiteX124" fmla="*/ 948732 w 12192002"/>
              <a:gd name="connsiteY124" fmla="*/ 404293 h 2122526"/>
              <a:gd name="connsiteX125" fmla="*/ 1149979 w 12192002"/>
              <a:gd name="connsiteY125" fmla="*/ 406698 h 2122526"/>
              <a:gd name="connsiteX126" fmla="*/ 1496110 w 12192002"/>
              <a:gd name="connsiteY126" fmla="*/ 357263 h 2122526"/>
              <a:gd name="connsiteX127" fmla="*/ 1608669 w 12192002"/>
              <a:gd name="connsiteY127" fmla="*/ 331673 h 2122526"/>
              <a:gd name="connsiteX128" fmla="*/ 1675071 w 12192002"/>
              <a:gd name="connsiteY128" fmla="*/ 324776 h 2122526"/>
              <a:gd name="connsiteX129" fmla="*/ 1738204 w 12192002"/>
              <a:gd name="connsiteY129" fmla="*/ 308427 h 2122526"/>
              <a:gd name="connsiteX130" fmla="*/ 1786655 w 12192002"/>
              <a:gd name="connsiteY130" fmla="*/ 303376 h 2122526"/>
              <a:gd name="connsiteX131" fmla="*/ 1873080 w 12192002"/>
              <a:gd name="connsiteY131" fmla="*/ 330998 h 2122526"/>
              <a:gd name="connsiteX132" fmla="*/ 1921650 w 12192002"/>
              <a:gd name="connsiteY132" fmla="*/ 332593 h 2122526"/>
              <a:gd name="connsiteX133" fmla="*/ 1928172 w 12192002"/>
              <a:gd name="connsiteY133" fmla="*/ 327762 h 2122526"/>
              <a:gd name="connsiteX134" fmla="*/ 1997356 w 12192002"/>
              <a:gd name="connsiteY134" fmla="*/ 349707 h 2122526"/>
              <a:gd name="connsiteX135" fmla="*/ 2094665 w 12192002"/>
              <a:gd name="connsiteY135" fmla="*/ 341687 h 2122526"/>
              <a:gd name="connsiteX136" fmla="*/ 2208578 w 12192002"/>
              <a:gd name="connsiteY136" fmla="*/ 324976 h 2122526"/>
              <a:gd name="connsiteX137" fmla="*/ 2315112 w 12192002"/>
              <a:gd name="connsiteY137" fmla="*/ 319743 h 2122526"/>
              <a:gd name="connsiteX138" fmla="*/ 2443255 w 12192002"/>
              <a:gd name="connsiteY138" fmla="*/ 328210 h 2122526"/>
              <a:gd name="connsiteX139" fmla="*/ 2568028 w 12192002"/>
              <a:gd name="connsiteY139" fmla="*/ 342111 h 2122526"/>
              <a:gd name="connsiteX140" fmla="*/ 2646527 w 12192002"/>
              <a:gd name="connsiteY140" fmla="*/ 315870 h 2122526"/>
              <a:gd name="connsiteX141" fmla="*/ 2781569 w 12192002"/>
              <a:gd name="connsiteY141" fmla="*/ 326406 h 2122526"/>
              <a:gd name="connsiteX142" fmla="*/ 3030291 w 12192002"/>
              <a:gd name="connsiteY142" fmla="*/ 348227 h 2122526"/>
              <a:gd name="connsiteX143" fmla="*/ 3142556 w 12192002"/>
              <a:gd name="connsiteY143" fmla="*/ 350870 h 2122526"/>
              <a:gd name="connsiteX144" fmla="*/ 3262356 w 12192002"/>
              <a:gd name="connsiteY144" fmla="*/ 358645 h 2122526"/>
              <a:gd name="connsiteX145" fmla="*/ 3341698 w 12192002"/>
              <a:gd name="connsiteY145" fmla="*/ 364522 h 2122526"/>
              <a:gd name="connsiteX146" fmla="*/ 3344026 w 12192002"/>
              <a:gd name="connsiteY146" fmla="*/ 363547 h 2122526"/>
              <a:gd name="connsiteX147" fmla="*/ 3363888 w 12192002"/>
              <a:gd name="connsiteY147" fmla="*/ 365229 h 2122526"/>
              <a:gd name="connsiteX148" fmla="*/ 3400728 w 12192002"/>
              <a:gd name="connsiteY148" fmla="*/ 382181 h 2122526"/>
              <a:gd name="connsiteX149" fmla="*/ 3473223 w 12192002"/>
              <a:gd name="connsiteY149" fmla="*/ 370133 h 2122526"/>
              <a:gd name="connsiteX150" fmla="*/ 3536135 w 12192002"/>
              <a:gd name="connsiteY150" fmla="*/ 366472 h 2122526"/>
              <a:gd name="connsiteX151" fmla="*/ 3585978 w 12192002"/>
              <a:gd name="connsiteY151" fmla="*/ 356773 h 2122526"/>
              <a:gd name="connsiteX152" fmla="*/ 3594501 w 12192002"/>
              <a:gd name="connsiteY152" fmla="*/ 357463 h 2122526"/>
              <a:gd name="connsiteX153" fmla="*/ 3594736 w 12192002"/>
              <a:gd name="connsiteY153" fmla="*/ 357194 h 2122526"/>
              <a:gd name="connsiteX154" fmla="*/ 3603855 w 12192002"/>
              <a:gd name="connsiteY154" fmla="*/ 357358 h 2122526"/>
              <a:gd name="connsiteX155" fmla="*/ 3610035 w 12192002"/>
              <a:gd name="connsiteY155" fmla="*/ 358720 h 2122526"/>
              <a:gd name="connsiteX156" fmla="*/ 3682513 w 12192002"/>
              <a:gd name="connsiteY156" fmla="*/ 326449 h 2122526"/>
              <a:gd name="connsiteX157" fmla="*/ 3789760 w 12192002"/>
              <a:gd name="connsiteY157" fmla="*/ 302526 h 2122526"/>
              <a:gd name="connsiteX158" fmla="*/ 3897275 w 12192002"/>
              <a:gd name="connsiteY158" fmla="*/ 282288 h 2122526"/>
              <a:gd name="connsiteX159" fmla="*/ 3936846 w 12192002"/>
              <a:gd name="connsiteY159" fmla="*/ 276633 h 2122526"/>
              <a:gd name="connsiteX160" fmla="*/ 4004538 w 12192002"/>
              <a:gd name="connsiteY160" fmla="*/ 259176 h 2122526"/>
              <a:gd name="connsiteX161" fmla="*/ 4033778 w 12192002"/>
              <a:gd name="connsiteY161" fmla="*/ 246608 h 2122526"/>
              <a:gd name="connsiteX162" fmla="*/ 4035363 w 12192002"/>
              <a:gd name="connsiteY162" fmla="*/ 246843 h 2122526"/>
              <a:gd name="connsiteX163" fmla="*/ 4036996 w 12192002"/>
              <a:gd name="connsiteY163" fmla="*/ 243176 h 2122526"/>
              <a:gd name="connsiteX164" fmla="*/ 4042364 w 12192002"/>
              <a:gd name="connsiteY164" fmla="*/ 240742 h 2122526"/>
              <a:gd name="connsiteX165" fmla="*/ 4058954 w 12192002"/>
              <a:gd name="connsiteY165" fmla="*/ 239121 h 2122526"/>
              <a:gd name="connsiteX166" fmla="*/ 4065510 w 12192002"/>
              <a:gd name="connsiteY166" fmla="*/ 239339 h 2122526"/>
              <a:gd name="connsiteX167" fmla="*/ 4074427 w 12192002"/>
              <a:gd name="connsiteY167" fmla="*/ 237895 h 2122526"/>
              <a:gd name="connsiteX168" fmla="*/ 4074546 w 12192002"/>
              <a:gd name="connsiteY168" fmla="*/ 237596 h 2122526"/>
              <a:gd name="connsiteX169" fmla="*/ 4083097 w 12192002"/>
              <a:gd name="connsiteY169" fmla="*/ 236761 h 2122526"/>
              <a:gd name="connsiteX170" fmla="*/ 4142745 w 12192002"/>
              <a:gd name="connsiteY170" fmla="*/ 210228 h 2122526"/>
              <a:gd name="connsiteX171" fmla="*/ 4191248 w 12192002"/>
              <a:gd name="connsiteY171" fmla="*/ 194363 h 2122526"/>
              <a:gd name="connsiteX172" fmla="*/ 4201744 w 12192002"/>
              <a:gd name="connsiteY172" fmla="*/ 188729 h 2122526"/>
              <a:gd name="connsiteX173" fmla="*/ 4202048 w 12192002"/>
              <a:gd name="connsiteY173" fmla="*/ 187470 h 2122526"/>
              <a:gd name="connsiteX174" fmla="*/ 4248116 w 12192002"/>
              <a:gd name="connsiteY174" fmla="*/ 184675 h 2122526"/>
              <a:gd name="connsiteX175" fmla="*/ 4276141 w 12192002"/>
              <a:gd name="connsiteY175" fmla="*/ 186999 h 2122526"/>
              <a:gd name="connsiteX176" fmla="*/ 4290062 w 12192002"/>
              <a:gd name="connsiteY176" fmla="*/ 186753 h 2122526"/>
              <a:gd name="connsiteX177" fmla="*/ 4295143 w 12192002"/>
              <a:gd name="connsiteY177" fmla="*/ 189670 h 2122526"/>
              <a:gd name="connsiteX178" fmla="*/ 4315108 w 12192002"/>
              <a:gd name="connsiteY178" fmla="*/ 187791 h 2122526"/>
              <a:gd name="connsiteX179" fmla="*/ 4316965 w 12192002"/>
              <a:gd name="connsiteY179" fmla="*/ 186450 h 2122526"/>
              <a:gd name="connsiteX180" fmla="*/ 4362875 w 12192002"/>
              <a:gd name="connsiteY180" fmla="*/ 193065 h 2122526"/>
              <a:gd name="connsiteX181" fmla="*/ 4428542 w 12192002"/>
              <a:gd name="connsiteY181" fmla="*/ 191719 h 2122526"/>
              <a:gd name="connsiteX182" fmla="*/ 4515813 w 12192002"/>
              <a:gd name="connsiteY182" fmla="*/ 181068 h 2122526"/>
              <a:gd name="connsiteX183" fmla="*/ 4715526 w 12192002"/>
              <a:gd name="connsiteY183" fmla="*/ 171166 h 2122526"/>
              <a:gd name="connsiteX184" fmla="*/ 4762447 w 12192002"/>
              <a:gd name="connsiteY184" fmla="*/ 162678 h 2122526"/>
              <a:gd name="connsiteX185" fmla="*/ 4840439 w 12192002"/>
              <a:gd name="connsiteY185" fmla="*/ 134910 h 2122526"/>
              <a:gd name="connsiteX186" fmla="*/ 5011513 w 12192002"/>
              <a:gd name="connsiteY186" fmla="*/ 110893 h 2122526"/>
              <a:gd name="connsiteX187" fmla="*/ 5065790 w 12192002"/>
              <a:gd name="connsiteY187" fmla="*/ 94512 h 2122526"/>
              <a:gd name="connsiteX188" fmla="*/ 5121659 w 12192002"/>
              <a:gd name="connsiteY188" fmla="*/ 101083 h 2122526"/>
              <a:gd name="connsiteX189" fmla="*/ 5139595 w 12192002"/>
              <a:gd name="connsiteY189" fmla="*/ 90230 h 2122526"/>
              <a:gd name="connsiteX190" fmla="*/ 5142598 w 12192002"/>
              <a:gd name="connsiteY190" fmla="*/ 88129 h 2122526"/>
              <a:gd name="connsiteX191" fmla="*/ 5156554 w 12192002"/>
              <a:gd name="connsiteY191" fmla="*/ 84729 h 2122526"/>
              <a:gd name="connsiteX192" fmla="*/ 5174660 w 12192002"/>
              <a:gd name="connsiteY192" fmla="*/ 77506 h 2122526"/>
              <a:gd name="connsiteX193" fmla="*/ 5222961 w 12192002"/>
              <a:gd name="connsiteY193" fmla="*/ 74516 h 2122526"/>
              <a:gd name="connsiteX194" fmla="*/ 5261763 w 12192002"/>
              <a:gd name="connsiteY194" fmla="*/ 63392 h 2122526"/>
              <a:gd name="connsiteX195" fmla="*/ 5381667 w 12192002"/>
              <a:gd name="connsiteY195" fmla="*/ 42975 h 2122526"/>
              <a:gd name="connsiteX196" fmla="*/ 5432760 w 12192002"/>
              <a:gd name="connsiteY196" fmla="*/ 25273 h 2122526"/>
              <a:gd name="connsiteX197" fmla="*/ 5470905 w 12192002"/>
              <a:gd name="connsiteY197" fmla="*/ 14020 h 2122526"/>
              <a:gd name="connsiteX198" fmla="*/ 5626960 w 12192002"/>
              <a:gd name="connsiteY198" fmla="*/ 0 h 2122526"/>
              <a:gd name="connsiteX0" fmla="*/ 5626960 w 12192002"/>
              <a:gd name="connsiteY0" fmla="*/ 0 h 2122526"/>
              <a:gd name="connsiteX1" fmla="*/ 5758918 w 12192002"/>
              <a:gd name="connsiteY1" fmla="*/ 1023 h 2122526"/>
              <a:gd name="connsiteX2" fmla="*/ 5957375 w 12192002"/>
              <a:gd name="connsiteY2" fmla="*/ 16715 h 2122526"/>
              <a:gd name="connsiteX3" fmla="*/ 6010090 w 12192002"/>
              <a:gd name="connsiteY3" fmla="*/ 20359 h 2122526"/>
              <a:gd name="connsiteX4" fmla="*/ 6041282 w 12192002"/>
              <a:gd name="connsiteY4" fmla="*/ 15266 h 2122526"/>
              <a:gd name="connsiteX5" fmla="*/ 6048637 w 12192002"/>
              <a:gd name="connsiteY5" fmla="*/ 6917 h 2122526"/>
              <a:gd name="connsiteX6" fmla="*/ 6068529 w 12192002"/>
              <a:gd name="connsiteY6" fmla="*/ 7600 h 2122526"/>
              <a:gd name="connsiteX7" fmla="*/ 6073847 w 12192002"/>
              <a:gd name="connsiteY7" fmla="*/ 6063 h 2122526"/>
              <a:gd name="connsiteX8" fmla="*/ 6168673 w 12192002"/>
              <a:gd name="connsiteY8" fmla="*/ 26525 h 2122526"/>
              <a:gd name="connsiteX9" fmla="*/ 6317559 w 12192002"/>
              <a:gd name="connsiteY9" fmla="*/ 28612 h 2122526"/>
              <a:gd name="connsiteX10" fmla="*/ 6549454 w 12192002"/>
              <a:gd name="connsiteY10" fmla="*/ 75412 h 2122526"/>
              <a:gd name="connsiteX11" fmla="*/ 6708221 w 12192002"/>
              <a:gd name="connsiteY11" fmla="*/ 104188 h 2122526"/>
              <a:gd name="connsiteX12" fmla="*/ 6904145 w 12192002"/>
              <a:gd name="connsiteY12" fmla="*/ 132143 h 2122526"/>
              <a:gd name="connsiteX13" fmla="*/ 7018495 w 12192002"/>
              <a:gd name="connsiteY13" fmla="*/ 161649 h 2122526"/>
              <a:gd name="connsiteX14" fmla="*/ 7096987 w 12192002"/>
              <a:gd name="connsiteY14" fmla="*/ 161275 h 2122526"/>
              <a:gd name="connsiteX15" fmla="*/ 7170807 w 12192002"/>
              <a:gd name="connsiteY15" fmla="*/ 173503 h 2122526"/>
              <a:gd name="connsiteX16" fmla="*/ 7197003 w 12192002"/>
              <a:gd name="connsiteY16" fmla="*/ 178151 h 2122526"/>
              <a:gd name="connsiteX17" fmla="*/ 7201101 w 12192002"/>
              <a:gd name="connsiteY17" fmla="*/ 183509 h 2122526"/>
              <a:gd name="connsiteX18" fmla="*/ 7218559 w 12192002"/>
              <a:gd name="connsiteY18" fmla="*/ 188059 h 2122526"/>
              <a:gd name="connsiteX19" fmla="*/ 7310852 w 12192002"/>
              <a:gd name="connsiteY19" fmla="*/ 213308 h 2122526"/>
              <a:gd name="connsiteX20" fmla="*/ 7312179 w 12192002"/>
              <a:gd name="connsiteY20" fmla="*/ 211866 h 2122526"/>
              <a:gd name="connsiteX21" fmla="*/ 7405390 w 12192002"/>
              <a:gd name="connsiteY21" fmla="*/ 202271 h 2122526"/>
              <a:gd name="connsiteX22" fmla="*/ 7495794 w 12192002"/>
              <a:gd name="connsiteY22" fmla="*/ 194166 h 2122526"/>
              <a:gd name="connsiteX23" fmla="*/ 7507039 w 12192002"/>
              <a:gd name="connsiteY23" fmla="*/ 196118 h 2122526"/>
              <a:gd name="connsiteX24" fmla="*/ 7507411 w 12192002"/>
              <a:gd name="connsiteY24" fmla="*/ 195791 h 2122526"/>
              <a:gd name="connsiteX25" fmla="*/ 7519570 w 12192002"/>
              <a:gd name="connsiteY25" fmla="*/ 197126 h 2122526"/>
              <a:gd name="connsiteX26" fmla="*/ 7527542 w 12192002"/>
              <a:gd name="connsiteY26" fmla="*/ 199679 h 2122526"/>
              <a:gd name="connsiteX27" fmla="*/ 7614346 w 12192002"/>
              <a:gd name="connsiteY27" fmla="*/ 205507 h 2122526"/>
              <a:gd name="connsiteX28" fmla="*/ 7718744 w 12192002"/>
              <a:gd name="connsiteY28" fmla="*/ 202036 h 2122526"/>
              <a:gd name="connsiteX29" fmla="*/ 7905407 w 12192002"/>
              <a:gd name="connsiteY29" fmla="*/ 227751 h 2122526"/>
              <a:gd name="connsiteX30" fmla="*/ 8090271 w 12192002"/>
              <a:gd name="connsiteY30" fmla="*/ 269724 h 2122526"/>
              <a:gd name="connsiteX31" fmla="*/ 8245834 w 12192002"/>
              <a:gd name="connsiteY31" fmla="*/ 315885 h 2122526"/>
              <a:gd name="connsiteX32" fmla="*/ 8252033 w 12192002"/>
              <a:gd name="connsiteY32" fmla="*/ 328877 h 2122526"/>
              <a:gd name="connsiteX33" fmla="*/ 8263376 w 12192002"/>
              <a:gd name="connsiteY33" fmla="*/ 338720 h 2122526"/>
              <a:gd name="connsiteX34" fmla="*/ 8266075 w 12192002"/>
              <a:gd name="connsiteY34" fmla="*/ 338490 h 2122526"/>
              <a:gd name="connsiteX35" fmla="*/ 8283149 w 12192002"/>
              <a:gd name="connsiteY35" fmla="*/ 345665 h 2122526"/>
              <a:gd name="connsiteX36" fmla="*/ 8284276 w 12192002"/>
              <a:gd name="connsiteY36" fmla="*/ 350108 h 2122526"/>
              <a:gd name="connsiteX37" fmla="*/ 8295173 w 12192002"/>
              <a:gd name="connsiteY37" fmla="*/ 355931 h 2122526"/>
              <a:gd name="connsiteX38" fmla="*/ 8314432 w 12192002"/>
              <a:gd name="connsiteY38" fmla="*/ 369826 h 2122526"/>
              <a:gd name="connsiteX39" fmla="*/ 8320104 w 12192002"/>
              <a:gd name="connsiteY39" fmla="*/ 370152 h 2122526"/>
              <a:gd name="connsiteX40" fmla="*/ 8352372 w 12192002"/>
              <a:gd name="connsiteY40" fmla="*/ 387570 h 2122526"/>
              <a:gd name="connsiteX41" fmla="*/ 8353799 w 12192002"/>
              <a:gd name="connsiteY41" fmla="*/ 386730 h 2122526"/>
              <a:gd name="connsiteX42" fmla="*/ 8367182 w 12192002"/>
              <a:gd name="connsiteY42" fmla="*/ 386924 h 2122526"/>
              <a:gd name="connsiteX43" fmla="*/ 8490249 w 12192002"/>
              <a:gd name="connsiteY43" fmla="*/ 400966 h 2122526"/>
              <a:gd name="connsiteX44" fmla="*/ 8497594 w 12192002"/>
              <a:gd name="connsiteY44" fmla="*/ 404016 h 2122526"/>
              <a:gd name="connsiteX45" fmla="*/ 8497968 w 12192002"/>
              <a:gd name="connsiteY45" fmla="*/ 403837 h 2122526"/>
              <a:gd name="connsiteX46" fmla="*/ 8506167 w 12192002"/>
              <a:gd name="connsiteY46" fmla="*/ 406575 h 2122526"/>
              <a:gd name="connsiteX47" fmla="*/ 8510983 w 12192002"/>
              <a:gd name="connsiteY47" fmla="*/ 409576 h 2122526"/>
              <a:gd name="connsiteX48" fmla="*/ 8525230 w 12192002"/>
              <a:gd name="connsiteY48" fmla="*/ 415491 h 2122526"/>
              <a:gd name="connsiteX49" fmla="*/ 8596071 w 12192002"/>
              <a:gd name="connsiteY49" fmla="*/ 400649 h 2122526"/>
              <a:gd name="connsiteX50" fmla="*/ 8707847 w 12192002"/>
              <a:gd name="connsiteY50" fmla="*/ 409221 h 2122526"/>
              <a:gd name="connsiteX51" fmla="*/ 8752444 w 12192002"/>
              <a:gd name="connsiteY51" fmla="*/ 411322 h 2122526"/>
              <a:gd name="connsiteX52" fmla="*/ 8928988 w 12192002"/>
              <a:gd name="connsiteY52" fmla="*/ 430554 h 2122526"/>
              <a:gd name="connsiteX53" fmla="*/ 8963048 w 12192002"/>
              <a:gd name="connsiteY53" fmla="*/ 427366 h 2122526"/>
              <a:gd name="connsiteX54" fmla="*/ 8968011 w 12192002"/>
              <a:gd name="connsiteY54" fmla="*/ 425141 h 2122526"/>
              <a:gd name="connsiteX55" fmla="*/ 8974337 w 12192002"/>
              <a:gd name="connsiteY55" fmla="*/ 424441 h 2122526"/>
              <a:gd name="connsiteX56" fmla="*/ 8990394 w 12192002"/>
              <a:gd name="connsiteY56" fmla="*/ 427667 h 2122526"/>
              <a:gd name="connsiteX57" fmla="*/ 8996232 w 12192002"/>
              <a:gd name="connsiteY57" fmla="*/ 429728 h 2122526"/>
              <a:gd name="connsiteX58" fmla="*/ 9005201 w 12192002"/>
              <a:gd name="connsiteY58" fmla="*/ 430939 h 2122526"/>
              <a:gd name="connsiteX59" fmla="*/ 9005486 w 12192002"/>
              <a:gd name="connsiteY59" fmla="*/ 430699 h 2122526"/>
              <a:gd name="connsiteX60" fmla="*/ 9053453 w 12192002"/>
              <a:gd name="connsiteY60" fmla="*/ 433984 h 2122526"/>
              <a:gd name="connsiteX61" fmla="*/ 9113812 w 12192002"/>
              <a:gd name="connsiteY61" fmla="*/ 425670 h 2122526"/>
              <a:gd name="connsiteX62" fmla="*/ 9137318 w 12192002"/>
              <a:gd name="connsiteY62" fmla="*/ 424304 h 2122526"/>
              <a:gd name="connsiteX63" fmla="*/ 9150210 w 12192002"/>
              <a:gd name="connsiteY63" fmla="*/ 422135 h 2122526"/>
              <a:gd name="connsiteX64" fmla="*/ 9151232 w 12192002"/>
              <a:gd name="connsiteY64" fmla="*/ 421070 h 2122526"/>
              <a:gd name="connsiteX65" fmla="*/ 9189246 w 12192002"/>
              <a:gd name="connsiteY65" fmla="*/ 432272 h 2122526"/>
              <a:gd name="connsiteX66" fmla="*/ 9194810 w 12192002"/>
              <a:gd name="connsiteY66" fmla="*/ 441511 h 2122526"/>
              <a:gd name="connsiteX67" fmla="*/ 9231370 w 12192002"/>
              <a:gd name="connsiteY67" fmla="*/ 451590 h 2122526"/>
              <a:gd name="connsiteX68" fmla="*/ 9343052 w 12192002"/>
              <a:gd name="connsiteY68" fmla="*/ 503495 h 2122526"/>
              <a:gd name="connsiteX69" fmla="*/ 9584507 w 12192002"/>
              <a:gd name="connsiteY69" fmla="*/ 549197 h 2122526"/>
              <a:gd name="connsiteX70" fmla="*/ 9728309 w 12192002"/>
              <a:gd name="connsiteY70" fmla="*/ 560617 h 2122526"/>
              <a:gd name="connsiteX71" fmla="*/ 9847792 w 12192002"/>
              <a:gd name="connsiteY71" fmla="*/ 580824 h 2122526"/>
              <a:gd name="connsiteX72" fmla="*/ 9960019 w 12192002"/>
              <a:gd name="connsiteY72" fmla="*/ 587592 h 2122526"/>
              <a:gd name="connsiteX73" fmla="*/ 10039240 w 12192002"/>
              <a:gd name="connsiteY73" fmla="*/ 603107 h 2122526"/>
              <a:gd name="connsiteX74" fmla="*/ 10082169 w 12192002"/>
              <a:gd name="connsiteY74" fmla="*/ 601443 h 2122526"/>
              <a:gd name="connsiteX75" fmla="*/ 10126500 w 12192002"/>
              <a:gd name="connsiteY75" fmla="*/ 603538 h 2122526"/>
              <a:gd name="connsiteX76" fmla="*/ 10261101 w 12192002"/>
              <a:gd name="connsiteY76" fmla="*/ 615053 h 2122526"/>
              <a:gd name="connsiteX77" fmla="*/ 10336855 w 12192002"/>
              <a:gd name="connsiteY77" fmla="*/ 624804 h 2122526"/>
              <a:gd name="connsiteX78" fmla="*/ 10383868 w 12192002"/>
              <a:gd name="connsiteY78" fmla="*/ 625415 h 2122526"/>
              <a:gd name="connsiteX79" fmla="*/ 10445984 w 12192002"/>
              <a:gd name="connsiteY79" fmla="*/ 629262 h 2122526"/>
              <a:gd name="connsiteX80" fmla="*/ 10519280 w 12192002"/>
              <a:gd name="connsiteY80" fmla="*/ 631320 h 2122526"/>
              <a:gd name="connsiteX81" fmla="*/ 10644619 w 12192002"/>
              <a:gd name="connsiteY81" fmla="*/ 651566 h 2122526"/>
              <a:gd name="connsiteX82" fmla="*/ 10857724 w 12192002"/>
              <a:gd name="connsiteY82" fmla="*/ 712684 h 2122526"/>
              <a:gd name="connsiteX83" fmla="*/ 10951063 w 12192002"/>
              <a:gd name="connsiteY83" fmla="*/ 725767 h 2122526"/>
              <a:gd name="connsiteX84" fmla="*/ 11030956 w 12192002"/>
              <a:gd name="connsiteY84" fmla="*/ 721011 h 2122526"/>
              <a:gd name="connsiteX85" fmla="*/ 11085938 w 12192002"/>
              <a:gd name="connsiteY85" fmla="*/ 723892 h 2122526"/>
              <a:gd name="connsiteX86" fmla="*/ 11143411 w 12192002"/>
              <a:gd name="connsiteY86" fmla="*/ 733141 h 2122526"/>
              <a:gd name="connsiteX87" fmla="*/ 11195087 w 12192002"/>
              <a:gd name="connsiteY87" fmla="*/ 732494 h 2122526"/>
              <a:gd name="connsiteX88" fmla="*/ 11273972 w 12192002"/>
              <a:gd name="connsiteY88" fmla="*/ 729660 h 2122526"/>
              <a:gd name="connsiteX89" fmla="*/ 11369715 w 12192002"/>
              <a:gd name="connsiteY89" fmla="*/ 813181 h 2122526"/>
              <a:gd name="connsiteX90" fmla="*/ 11462695 w 12192002"/>
              <a:gd name="connsiteY90" fmla="*/ 874654 h 2122526"/>
              <a:gd name="connsiteX91" fmla="*/ 11564181 w 12192002"/>
              <a:gd name="connsiteY91" fmla="*/ 888450 h 2122526"/>
              <a:gd name="connsiteX92" fmla="*/ 11684760 w 12192002"/>
              <a:gd name="connsiteY92" fmla="*/ 929360 h 2122526"/>
              <a:gd name="connsiteX93" fmla="*/ 11744187 w 12192002"/>
              <a:gd name="connsiteY93" fmla="*/ 984253 h 2122526"/>
              <a:gd name="connsiteX94" fmla="*/ 11854857 w 12192002"/>
              <a:gd name="connsiteY94" fmla="*/ 1112485 h 2122526"/>
              <a:gd name="connsiteX95" fmla="*/ 11925839 w 12192002"/>
              <a:gd name="connsiteY95" fmla="*/ 1110203 h 2122526"/>
              <a:gd name="connsiteX96" fmla="*/ 12080164 w 12192002"/>
              <a:gd name="connsiteY96" fmla="*/ 1090885 h 2122526"/>
              <a:gd name="connsiteX97" fmla="*/ 12140863 w 12192002"/>
              <a:gd name="connsiteY97" fmla="*/ 1035036 h 2122526"/>
              <a:gd name="connsiteX98" fmla="*/ 12192002 w 12192002"/>
              <a:gd name="connsiteY98" fmla="*/ 1015838 h 2122526"/>
              <a:gd name="connsiteX99" fmla="*/ 12192002 w 12192002"/>
              <a:gd name="connsiteY99" fmla="*/ 1955549 h 2122526"/>
              <a:gd name="connsiteX100" fmla="*/ 12192000 w 12192002"/>
              <a:gd name="connsiteY100" fmla="*/ 1955549 h 2122526"/>
              <a:gd name="connsiteX101" fmla="*/ 12192000 w 12192002"/>
              <a:gd name="connsiteY101" fmla="*/ 2122526 h 2122526"/>
              <a:gd name="connsiteX102" fmla="*/ 0 w 12192002"/>
              <a:gd name="connsiteY102" fmla="*/ 2122526 h 2122526"/>
              <a:gd name="connsiteX103" fmla="*/ 0 w 12192002"/>
              <a:gd name="connsiteY103" fmla="*/ 1348327 h 2122526"/>
              <a:gd name="connsiteX104" fmla="*/ 2 w 12192002"/>
              <a:gd name="connsiteY104" fmla="*/ 1348327 h 2122526"/>
              <a:gd name="connsiteX105" fmla="*/ 2 w 12192002"/>
              <a:gd name="connsiteY105" fmla="*/ 592017 h 2122526"/>
              <a:gd name="connsiteX106" fmla="*/ 15526 w 12192002"/>
              <a:gd name="connsiteY106" fmla="*/ 586548 h 2122526"/>
              <a:gd name="connsiteX107" fmla="*/ 118381 w 12192002"/>
              <a:gd name="connsiteY107" fmla="*/ 583692 h 2122526"/>
              <a:gd name="connsiteX108" fmla="*/ 292435 w 12192002"/>
              <a:gd name="connsiteY108" fmla="*/ 531887 h 2122526"/>
              <a:gd name="connsiteX109" fmla="*/ 404015 w 12192002"/>
              <a:gd name="connsiteY109" fmla="*/ 511191 h 2122526"/>
              <a:gd name="connsiteX110" fmla="*/ 445099 w 12192002"/>
              <a:gd name="connsiteY110" fmla="*/ 505368 h 2122526"/>
              <a:gd name="connsiteX111" fmla="*/ 571717 w 12192002"/>
              <a:gd name="connsiteY111" fmla="*/ 467338 h 2122526"/>
              <a:gd name="connsiteX112" fmla="*/ 578535 w 12192002"/>
              <a:gd name="connsiteY112" fmla="*/ 467527 h 2122526"/>
              <a:gd name="connsiteX113" fmla="*/ 596792 w 12192002"/>
              <a:gd name="connsiteY113" fmla="*/ 464875 h 2122526"/>
              <a:gd name="connsiteX114" fmla="*/ 708875 w 12192002"/>
              <a:gd name="connsiteY114" fmla="*/ 422017 h 2122526"/>
              <a:gd name="connsiteX115" fmla="*/ 719742 w 12192002"/>
              <a:gd name="connsiteY115" fmla="*/ 416340 h 2122526"/>
              <a:gd name="connsiteX116" fmla="*/ 720047 w 12192002"/>
              <a:gd name="connsiteY116" fmla="*/ 415078 h 2122526"/>
              <a:gd name="connsiteX117" fmla="*/ 763053 w 12192002"/>
              <a:gd name="connsiteY117" fmla="*/ 414307 h 2122526"/>
              <a:gd name="connsiteX118" fmla="*/ 767901 w 12192002"/>
              <a:gd name="connsiteY118" fmla="*/ 412086 h 2122526"/>
              <a:gd name="connsiteX119" fmla="*/ 797041 w 12192002"/>
              <a:gd name="connsiteY119" fmla="*/ 414293 h 2122526"/>
              <a:gd name="connsiteX120" fmla="*/ 811506 w 12192002"/>
              <a:gd name="connsiteY120" fmla="*/ 413988 h 2122526"/>
              <a:gd name="connsiteX121" fmla="*/ 816809 w 12192002"/>
              <a:gd name="connsiteY121" fmla="*/ 416882 h 2122526"/>
              <a:gd name="connsiteX122" fmla="*/ 837540 w 12192002"/>
              <a:gd name="connsiteY122" fmla="*/ 414918 h 2122526"/>
              <a:gd name="connsiteX123" fmla="*/ 858269 w 12192002"/>
              <a:gd name="connsiteY123" fmla="*/ 416131 h 2122526"/>
              <a:gd name="connsiteX124" fmla="*/ 948732 w 12192002"/>
              <a:gd name="connsiteY124" fmla="*/ 404293 h 2122526"/>
              <a:gd name="connsiteX125" fmla="*/ 1149979 w 12192002"/>
              <a:gd name="connsiteY125" fmla="*/ 406698 h 2122526"/>
              <a:gd name="connsiteX126" fmla="*/ 1496110 w 12192002"/>
              <a:gd name="connsiteY126" fmla="*/ 357263 h 2122526"/>
              <a:gd name="connsiteX127" fmla="*/ 1608669 w 12192002"/>
              <a:gd name="connsiteY127" fmla="*/ 331673 h 2122526"/>
              <a:gd name="connsiteX128" fmla="*/ 1675071 w 12192002"/>
              <a:gd name="connsiteY128" fmla="*/ 324776 h 2122526"/>
              <a:gd name="connsiteX129" fmla="*/ 1738204 w 12192002"/>
              <a:gd name="connsiteY129" fmla="*/ 308427 h 2122526"/>
              <a:gd name="connsiteX130" fmla="*/ 1786655 w 12192002"/>
              <a:gd name="connsiteY130" fmla="*/ 303376 h 2122526"/>
              <a:gd name="connsiteX131" fmla="*/ 1873080 w 12192002"/>
              <a:gd name="connsiteY131" fmla="*/ 330998 h 2122526"/>
              <a:gd name="connsiteX132" fmla="*/ 1921650 w 12192002"/>
              <a:gd name="connsiteY132" fmla="*/ 332593 h 2122526"/>
              <a:gd name="connsiteX133" fmla="*/ 1928172 w 12192002"/>
              <a:gd name="connsiteY133" fmla="*/ 327762 h 2122526"/>
              <a:gd name="connsiteX134" fmla="*/ 1997356 w 12192002"/>
              <a:gd name="connsiteY134" fmla="*/ 349707 h 2122526"/>
              <a:gd name="connsiteX135" fmla="*/ 2094665 w 12192002"/>
              <a:gd name="connsiteY135" fmla="*/ 341687 h 2122526"/>
              <a:gd name="connsiteX136" fmla="*/ 2208578 w 12192002"/>
              <a:gd name="connsiteY136" fmla="*/ 324976 h 2122526"/>
              <a:gd name="connsiteX137" fmla="*/ 2315112 w 12192002"/>
              <a:gd name="connsiteY137" fmla="*/ 319743 h 2122526"/>
              <a:gd name="connsiteX138" fmla="*/ 2443255 w 12192002"/>
              <a:gd name="connsiteY138" fmla="*/ 328210 h 2122526"/>
              <a:gd name="connsiteX139" fmla="*/ 2568028 w 12192002"/>
              <a:gd name="connsiteY139" fmla="*/ 342111 h 2122526"/>
              <a:gd name="connsiteX140" fmla="*/ 2646527 w 12192002"/>
              <a:gd name="connsiteY140" fmla="*/ 315870 h 2122526"/>
              <a:gd name="connsiteX141" fmla="*/ 2781569 w 12192002"/>
              <a:gd name="connsiteY141" fmla="*/ 326406 h 2122526"/>
              <a:gd name="connsiteX142" fmla="*/ 3030291 w 12192002"/>
              <a:gd name="connsiteY142" fmla="*/ 348227 h 2122526"/>
              <a:gd name="connsiteX143" fmla="*/ 3142556 w 12192002"/>
              <a:gd name="connsiteY143" fmla="*/ 350870 h 2122526"/>
              <a:gd name="connsiteX144" fmla="*/ 3262356 w 12192002"/>
              <a:gd name="connsiteY144" fmla="*/ 358645 h 2122526"/>
              <a:gd name="connsiteX145" fmla="*/ 3341698 w 12192002"/>
              <a:gd name="connsiteY145" fmla="*/ 364522 h 2122526"/>
              <a:gd name="connsiteX146" fmla="*/ 3344026 w 12192002"/>
              <a:gd name="connsiteY146" fmla="*/ 363547 h 2122526"/>
              <a:gd name="connsiteX147" fmla="*/ 3363888 w 12192002"/>
              <a:gd name="connsiteY147" fmla="*/ 365229 h 2122526"/>
              <a:gd name="connsiteX148" fmla="*/ 3400728 w 12192002"/>
              <a:gd name="connsiteY148" fmla="*/ 382181 h 2122526"/>
              <a:gd name="connsiteX149" fmla="*/ 3473223 w 12192002"/>
              <a:gd name="connsiteY149" fmla="*/ 370133 h 2122526"/>
              <a:gd name="connsiteX150" fmla="*/ 3536135 w 12192002"/>
              <a:gd name="connsiteY150" fmla="*/ 366472 h 2122526"/>
              <a:gd name="connsiteX151" fmla="*/ 3585978 w 12192002"/>
              <a:gd name="connsiteY151" fmla="*/ 356773 h 2122526"/>
              <a:gd name="connsiteX152" fmla="*/ 3594501 w 12192002"/>
              <a:gd name="connsiteY152" fmla="*/ 357463 h 2122526"/>
              <a:gd name="connsiteX153" fmla="*/ 3594736 w 12192002"/>
              <a:gd name="connsiteY153" fmla="*/ 357194 h 2122526"/>
              <a:gd name="connsiteX154" fmla="*/ 3603855 w 12192002"/>
              <a:gd name="connsiteY154" fmla="*/ 357358 h 2122526"/>
              <a:gd name="connsiteX155" fmla="*/ 3610035 w 12192002"/>
              <a:gd name="connsiteY155" fmla="*/ 358720 h 2122526"/>
              <a:gd name="connsiteX156" fmla="*/ 3682513 w 12192002"/>
              <a:gd name="connsiteY156" fmla="*/ 326449 h 2122526"/>
              <a:gd name="connsiteX157" fmla="*/ 3789760 w 12192002"/>
              <a:gd name="connsiteY157" fmla="*/ 302526 h 2122526"/>
              <a:gd name="connsiteX158" fmla="*/ 3897275 w 12192002"/>
              <a:gd name="connsiteY158" fmla="*/ 282288 h 2122526"/>
              <a:gd name="connsiteX159" fmla="*/ 3936846 w 12192002"/>
              <a:gd name="connsiteY159" fmla="*/ 276633 h 2122526"/>
              <a:gd name="connsiteX160" fmla="*/ 4004538 w 12192002"/>
              <a:gd name="connsiteY160" fmla="*/ 259176 h 2122526"/>
              <a:gd name="connsiteX161" fmla="*/ 4033778 w 12192002"/>
              <a:gd name="connsiteY161" fmla="*/ 246608 h 2122526"/>
              <a:gd name="connsiteX162" fmla="*/ 4035363 w 12192002"/>
              <a:gd name="connsiteY162" fmla="*/ 246843 h 2122526"/>
              <a:gd name="connsiteX163" fmla="*/ 4036996 w 12192002"/>
              <a:gd name="connsiteY163" fmla="*/ 243176 h 2122526"/>
              <a:gd name="connsiteX164" fmla="*/ 4042364 w 12192002"/>
              <a:gd name="connsiteY164" fmla="*/ 240742 h 2122526"/>
              <a:gd name="connsiteX165" fmla="*/ 4058954 w 12192002"/>
              <a:gd name="connsiteY165" fmla="*/ 239121 h 2122526"/>
              <a:gd name="connsiteX166" fmla="*/ 4065510 w 12192002"/>
              <a:gd name="connsiteY166" fmla="*/ 239339 h 2122526"/>
              <a:gd name="connsiteX167" fmla="*/ 4074427 w 12192002"/>
              <a:gd name="connsiteY167" fmla="*/ 237895 h 2122526"/>
              <a:gd name="connsiteX168" fmla="*/ 4074546 w 12192002"/>
              <a:gd name="connsiteY168" fmla="*/ 237596 h 2122526"/>
              <a:gd name="connsiteX169" fmla="*/ 4083097 w 12192002"/>
              <a:gd name="connsiteY169" fmla="*/ 236761 h 2122526"/>
              <a:gd name="connsiteX170" fmla="*/ 4142745 w 12192002"/>
              <a:gd name="connsiteY170" fmla="*/ 210228 h 2122526"/>
              <a:gd name="connsiteX171" fmla="*/ 4191248 w 12192002"/>
              <a:gd name="connsiteY171" fmla="*/ 194363 h 2122526"/>
              <a:gd name="connsiteX172" fmla="*/ 4201744 w 12192002"/>
              <a:gd name="connsiteY172" fmla="*/ 188729 h 2122526"/>
              <a:gd name="connsiteX173" fmla="*/ 4202048 w 12192002"/>
              <a:gd name="connsiteY173" fmla="*/ 187470 h 2122526"/>
              <a:gd name="connsiteX174" fmla="*/ 4248116 w 12192002"/>
              <a:gd name="connsiteY174" fmla="*/ 184675 h 2122526"/>
              <a:gd name="connsiteX175" fmla="*/ 4276141 w 12192002"/>
              <a:gd name="connsiteY175" fmla="*/ 186999 h 2122526"/>
              <a:gd name="connsiteX176" fmla="*/ 4290062 w 12192002"/>
              <a:gd name="connsiteY176" fmla="*/ 186753 h 2122526"/>
              <a:gd name="connsiteX177" fmla="*/ 4295143 w 12192002"/>
              <a:gd name="connsiteY177" fmla="*/ 189670 h 2122526"/>
              <a:gd name="connsiteX178" fmla="*/ 4315108 w 12192002"/>
              <a:gd name="connsiteY178" fmla="*/ 187791 h 2122526"/>
              <a:gd name="connsiteX179" fmla="*/ 4316965 w 12192002"/>
              <a:gd name="connsiteY179" fmla="*/ 186450 h 2122526"/>
              <a:gd name="connsiteX180" fmla="*/ 4362875 w 12192002"/>
              <a:gd name="connsiteY180" fmla="*/ 193065 h 2122526"/>
              <a:gd name="connsiteX181" fmla="*/ 4428542 w 12192002"/>
              <a:gd name="connsiteY181" fmla="*/ 191719 h 2122526"/>
              <a:gd name="connsiteX182" fmla="*/ 4515813 w 12192002"/>
              <a:gd name="connsiteY182" fmla="*/ 181068 h 2122526"/>
              <a:gd name="connsiteX183" fmla="*/ 4715526 w 12192002"/>
              <a:gd name="connsiteY183" fmla="*/ 171166 h 2122526"/>
              <a:gd name="connsiteX184" fmla="*/ 4762447 w 12192002"/>
              <a:gd name="connsiteY184" fmla="*/ 162678 h 2122526"/>
              <a:gd name="connsiteX185" fmla="*/ 4840439 w 12192002"/>
              <a:gd name="connsiteY185" fmla="*/ 134910 h 2122526"/>
              <a:gd name="connsiteX186" fmla="*/ 5011513 w 12192002"/>
              <a:gd name="connsiteY186" fmla="*/ 110893 h 2122526"/>
              <a:gd name="connsiteX187" fmla="*/ 5065790 w 12192002"/>
              <a:gd name="connsiteY187" fmla="*/ 94512 h 2122526"/>
              <a:gd name="connsiteX188" fmla="*/ 5121659 w 12192002"/>
              <a:gd name="connsiteY188" fmla="*/ 101083 h 2122526"/>
              <a:gd name="connsiteX189" fmla="*/ 5139595 w 12192002"/>
              <a:gd name="connsiteY189" fmla="*/ 90230 h 2122526"/>
              <a:gd name="connsiteX190" fmla="*/ 5142598 w 12192002"/>
              <a:gd name="connsiteY190" fmla="*/ 88129 h 2122526"/>
              <a:gd name="connsiteX191" fmla="*/ 5156554 w 12192002"/>
              <a:gd name="connsiteY191" fmla="*/ 84729 h 2122526"/>
              <a:gd name="connsiteX192" fmla="*/ 5174660 w 12192002"/>
              <a:gd name="connsiteY192" fmla="*/ 77506 h 2122526"/>
              <a:gd name="connsiteX193" fmla="*/ 5222961 w 12192002"/>
              <a:gd name="connsiteY193" fmla="*/ 74516 h 2122526"/>
              <a:gd name="connsiteX194" fmla="*/ 5261763 w 12192002"/>
              <a:gd name="connsiteY194" fmla="*/ 63392 h 2122526"/>
              <a:gd name="connsiteX195" fmla="*/ 5381667 w 12192002"/>
              <a:gd name="connsiteY195" fmla="*/ 42975 h 2122526"/>
              <a:gd name="connsiteX196" fmla="*/ 5432760 w 12192002"/>
              <a:gd name="connsiteY196" fmla="*/ 25273 h 2122526"/>
              <a:gd name="connsiteX197" fmla="*/ 5470905 w 12192002"/>
              <a:gd name="connsiteY197" fmla="*/ 14020 h 2122526"/>
              <a:gd name="connsiteX198" fmla="*/ 5626960 w 12192002"/>
              <a:gd name="connsiteY198" fmla="*/ 0 h 2122526"/>
              <a:gd name="connsiteX0" fmla="*/ 5626960 w 12192002"/>
              <a:gd name="connsiteY0" fmla="*/ 0 h 2122526"/>
              <a:gd name="connsiteX1" fmla="*/ 5758918 w 12192002"/>
              <a:gd name="connsiteY1" fmla="*/ 1023 h 2122526"/>
              <a:gd name="connsiteX2" fmla="*/ 5957375 w 12192002"/>
              <a:gd name="connsiteY2" fmla="*/ 16715 h 2122526"/>
              <a:gd name="connsiteX3" fmla="*/ 6010090 w 12192002"/>
              <a:gd name="connsiteY3" fmla="*/ 20359 h 2122526"/>
              <a:gd name="connsiteX4" fmla="*/ 6041282 w 12192002"/>
              <a:gd name="connsiteY4" fmla="*/ 15266 h 2122526"/>
              <a:gd name="connsiteX5" fmla="*/ 6048637 w 12192002"/>
              <a:gd name="connsiteY5" fmla="*/ 6917 h 2122526"/>
              <a:gd name="connsiteX6" fmla="*/ 6068529 w 12192002"/>
              <a:gd name="connsiteY6" fmla="*/ 7600 h 2122526"/>
              <a:gd name="connsiteX7" fmla="*/ 6073847 w 12192002"/>
              <a:gd name="connsiteY7" fmla="*/ 6063 h 2122526"/>
              <a:gd name="connsiteX8" fmla="*/ 6168673 w 12192002"/>
              <a:gd name="connsiteY8" fmla="*/ 26525 h 2122526"/>
              <a:gd name="connsiteX9" fmla="*/ 6317559 w 12192002"/>
              <a:gd name="connsiteY9" fmla="*/ 28612 h 2122526"/>
              <a:gd name="connsiteX10" fmla="*/ 6549454 w 12192002"/>
              <a:gd name="connsiteY10" fmla="*/ 75412 h 2122526"/>
              <a:gd name="connsiteX11" fmla="*/ 6708221 w 12192002"/>
              <a:gd name="connsiteY11" fmla="*/ 104188 h 2122526"/>
              <a:gd name="connsiteX12" fmla="*/ 6904145 w 12192002"/>
              <a:gd name="connsiteY12" fmla="*/ 132143 h 2122526"/>
              <a:gd name="connsiteX13" fmla="*/ 7018495 w 12192002"/>
              <a:gd name="connsiteY13" fmla="*/ 161649 h 2122526"/>
              <a:gd name="connsiteX14" fmla="*/ 7096987 w 12192002"/>
              <a:gd name="connsiteY14" fmla="*/ 161275 h 2122526"/>
              <a:gd name="connsiteX15" fmla="*/ 7170807 w 12192002"/>
              <a:gd name="connsiteY15" fmla="*/ 173503 h 2122526"/>
              <a:gd name="connsiteX16" fmla="*/ 7197003 w 12192002"/>
              <a:gd name="connsiteY16" fmla="*/ 178151 h 2122526"/>
              <a:gd name="connsiteX17" fmla="*/ 7201101 w 12192002"/>
              <a:gd name="connsiteY17" fmla="*/ 183509 h 2122526"/>
              <a:gd name="connsiteX18" fmla="*/ 7218559 w 12192002"/>
              <a:gd name="connsiteY18" fmla="*/ 188059 h 2122526"/>
              <a:gd name="connsiteX19" fmla="*/ 7310852 w 12192002"/>
              <a:gd name="connsiteY19" fmla="*/ 213308 h 2122526"/>
              <a:gd name="connsiteX20" fmla="*/ 7312179 w 12192002"/>
              <a:gd name="connsiteY20" fmla="*/ 211866 h 2122526"/>
              <a:gd name="connsiteX21" fmla="*/ 7405390 w 12192002"/>
              <a:gd name="connsiteY21" fmla="*/ 202271 h 2122526"/>
              <a:gd name="connsiteX22" fmla="*/ 7495794 w 12192002"/>
              <a:gd name="connsiteY22" fmla="*/ 194166 h 2122526"/>
              <a:gd name="connsiteX23" fmla="*/ 7507039 w 12192002"/>
              <a:gd name="connsiteY23" fmla="*/ 196118 h 2122526"/>
              <a:gd name="connsiteX24" fmla="*/ 7507411 w 12192002"/>
              <a:gd name="connsiteY24" fmla="*/ 195791 h 2122526"/>
              <a:gd name="connsiteX25" fmla="*/ 7519570 w 12192002"/>
              <a:gd name="connsiteY25" fmla="*/ 197126 h 2122526"/>
              <a:gd name="connsiteX26" fmla="*/ 7527542 w 12192002"/>
              <a:gd name="connsiteY26" fmla="*/ 199679 h 2122526"/>
              <a:gd name="connsiteX27" fmla="*/ 7614346 w 12192002"/>
              <a:gd name="connsiteY27" fmla="*/ 205507 h 2122526"/>
              <a:gd name="connsiteX28" fmla="*/ 7718744 w 12192002"/>
              <a:gd name="connsiteY28" fmla="*/ 202036 h 2122526"/>
              <a:gd name="connsiteX29" fmla="*/ 7905407 w 12192002"/>
              <a:gd name="connsiteY29" fmla="*/ 227751 h 2122526"/>
              <a:gd name="connsiteX30" fmla="*/ 8090271 w 12192002"/>
              <a:gd name="connsiteY30" fmla="*/ 269724 h 2122526"/>
              <a:gd name="connsiteX31" fmla="*/ 8245834 w 12192002"/>
              <a:gd name="connsiteY31" fmla="*/ 315885 h 2122526"/>
              <a:gd name="connsiteX32" fmla="*/ 8252033 w 12192002"/>
              <a:gd name="connsiteY32" fmla="*/ 328877 h 2122526"/>
              <a:gd name="connsiteX33" fmla="*/ 8263376 w 12192002"/>
              <a:gd name="connsiteY33" fmla="*/ 338720 h 2122526"/>
              <a:gd name="connsiteX34" fmla="*/ 8266075 w 12192002"/>
              <a:gd name="connsiteY34" fmla="*/ 338490 h 2122526"/>
              <a:gd name="connsiteX35" fmla="*/ 8283149 w 12192002"/>
              <a:gd name="connsiteY35" fmla="*/ 345665 h 2122526"/>
              <a:gd name="connsiteX36" fmla="*/ 8284276 w 12192002"/>
              <a:gd name="connsiteY36" fmla="*/ 350108 h 2122526"/>
              <a:gd name="connsiteX37" fmla="*/ 8295173 w 12192002"/>
              <a:gd name="connsiteY37" fmla="*/ 355931 h 2122526"/>
              <a:gd name="connsiteX38" fmla="*/ 8314432 w 12192002"/>
              <a:gd name="connsiteY38" fmla="*/ 369826 h 2122526"/>
              <a:gd name="connsiteX39" fmla="*/ 8320104 w 12192002"/>
              <a:gd name="connsiteY39" fmla="*/ 370152 h 2122526"/>
              <a:gd name="connsiteX40" fmla="*/ 8352372 w 12192002"/>
              <a:gd name="connsiteY40" fmla="*/ 387570 h 2122526"/>
              <a:gd name="connsiteX41" fmla="*/ 8353799 w 12192002"/>
              <a:gd name="connsiteY41" fmla="*/ 386730 h 2122526"/>
              <a:gd name="connsiteX42" fmla="*/ 8367182 w 12192002"/>
              <a:gd name="connsiteY42" fmla="*/ 386924 h 2122526"/>
              <a:gd name="connsiteX43" fmla="*/ 8490249 w 12192002"/>
              <a:gd name="connsiteY43" fmla="*/ 400966 h 2122526"/>
              <a:gd name="connsiteX44" fmla="*/ 8497594 w 12192002"/>
              <a:gd name="connsiteY44" fmla="*/ 404016 h 2122526"/>
              <a:gd name="connsiteX45" fmla="*/ 8497968 w 12192002"/>
              <a:gd name="connsiteY45" fmla="*/ 403837 h 2122526"/>
              <a:gd name="connsiteX46" fmla="*/ 8506167 w 12192002"/>
              <a:gd name="connsiteY46" fmla="*/ 406575 h 2122526"/>
              <a:gd name="connsiteX47" fmla="*/ 8510983 w 12192002"/>
              <a:gd name="connsiteY47" fmla="*/ 409576 h 2122526"/>
              <a:gd name="connsiteX48" fmla="*/ 8525230 w 12192002"/>
              <a:gd name="connsiteY48" fmla="*/ 415491 h 2122526"/>
              <a:gd name="connsiteX49" fmla="*/ 8596071 w 12192002"/>
              <a:gd name="connsiteY49" fmla="*/ 400649 h 2122526"/>
              <a:gd name="connsiteX50" fmla="*/ 8707847 w 12192002"/>
              <a:gd name="connsiteY50" fmla="*/ 409221 h 2122526"/>
              <a:gd name="connsiteX51" fmla="*/ 8752444 w 12192002"/>
              <a:gd name="connsiteY51" fmla="*/ 411322 h 2122526"/>
              <a:gd name="connsiteX52" fmla="*/ 8928988 w 12192002"/>
              <a:gd name="connsiteY52" fmla="*/ 430554 h 2122526"/>
              <a:gd name="connsiteX53" fmla="*/ 8963048 w 12192002"/>
              <a:gd name="connsiteY53" fmla="*/ 427366 h 2122526"/>
              <a:gd name="connsiteX54" fmla="*/ 8968011 w 12192002"/>
              <a:gd name="connsiteY54" fmla="*/ 425141 h 2122526"/>
              <a:gd name="connsiteX55" fmla="*/ 8974337 w 12192002"/>
              <a:gd name="connsiteY55" fmla="*/ 424441 h 2122526"/>
              <a:gd name="connsiteX56" fmla="*/ 8990394 w 12192002"/>
              <a:gd name="connsiteY56" fmla="*/ 427667 h 2122526"/>
              <a:gd name="connsiteX57" fmla="*/ 8996232 w 12192002"/>
              <a:gd name="connsiteY57" fmla="*/ 429728 h 2122526"/>
              <a:gd name="connsiteX58" fmla="*/ 9005201 w 12192002"/>
              <a:gd name="connsiteY58" fmla="*/ 430939 h 2122526"/>
              <a:gd name="connsiteX59" fmla="*/ 9005486 w 12192002"/>
              <a:gd name="connsiteY59" fmla="*/ 430699 h 2122526"/>
              <a:gd name="connsiteX60" fmla="*/ 9053453 w 12192002"/>
              <a:gd name="connsiteY60" fmla="*/ 433984 h 2122526"/>
              <a:gd name="connsiteX61" fmla="*/ 9113812 w 12192002"/>
              <a:gd name="connsiteY61" fmla="*/ 425670 h 2122526"/>
              <a:gd name="connsiteX62" fmla="*/ 9137318 w 12192002"/>
              <a:gd name="connsiteY62" fmla="*/ 424304 h 2122526"/>
              <a:gd name="connsiteX63" fmla="*/ 9150210 w 12192002"/>
              <a:gd name="connsiteY63" fmla="*/ 422135 h 2122526"/>
              <a:gd name="connsiteX64" fmla="*/ 9151232 w 12192002"/>
              <a:gd name="connsiteY64" fmla="*/ 421070 h 2122526"/>
              <a:gd name="connsiteX65" fmla="*/ 9189246 w 12192002"/>
              <a:gd name="connsiteY65" fmla="*/ 432272 h 2122526"/>
              <a:gd name="connsiteX66" fmla="*/ 9194810 w 12192002"/>
              <a:gd name="connsiteY66" fmla="*/ 441511 h 2122526"/>
              <a:gd name="connsiteX67" fmla="*/ 9231370 w 12192002"/>
              <a:gd name="connsiteY67" fmla="*/ 451590 h 2122526"/>
              <a:gd name="connsiteX68" fmla="*/ 9343052 w 12192002"/>
              <a:gd name="connsiteY68" fmla="*/ 503495 h 2122526"/>
              <a:gd name="connsiteX69" fmla="*/ 9584507 w 12192002"/>
              <a:gd name="connsiteY69" fmla="*/ 549197 h 2122526"/>
              <a:gd name="connsiteX70" fmla="*/ 9728309 w 12192002"/>
              <a:gd name="connsiteY70" fmla="*/ 560617 h 2122526"/>
              <a:gd name="connsiteX71" fmla="*/ 9847792 w 12192002"/>
              <a:gd name="connsiteY71" fmla="*/ 580824 h 2122526"/>
              <a:gd name="connsiteX72" fmla="*/ 9960019 w 12192002"/>
              <a:gd name="connsiteY72" fmla="*/ 587592 h 2122526"/>
              <a:gd name="connsiteX73" fmla="*/ 10039240 w 12192002"/>
              <a:gd name="connsiteY73" fmla="*/ 603107 h 2122526"/>
              <a:gd name="connsiteX74" fmla="*/ 10082169 w 12192002"/>
              <a:gd name="connsiteY74" fmla="*/ 601443 h 2122526"/>
              <a:gd name="connsiteX75" fmla="*/ 10126500 w 12192002"/>
              <a:gd name="connsiteY75" fmla="*/ 603538 h 2122526"/>
              <a:gd name="connsiteX76" fmla="*/ 10261101 w 12192002"/>
              <a:gd name="connsiteY76" fmla="*/ 615053 h 2122526"/>
              <a:gd name="connsiteX77" fmla="*/ 10336855 w 12192002"/>
              <a:gd name="connsiteY77" fmla="*/ 624804 h 2122526"/>
              <a:gd name="connsiteX78" fmla="*/ 10383868 w 12192002"/>
              <a:gd name="connsiteY78" fmla="*/ 625415 h 2122526"/>
              <a:gd name="connsiteX79" fmla="*/ 10445984 w 12192002"/>
              <a:gd name="connsiteY79" fmla="*/ 629262 h 2122526"/>
              <a:gd name="connsiteX80" fmla="*/ 10519280 w 12192002"/>
              <a:gd name="connsiteY80" fmla="*/ 631320 h 2122526"/>
              <a:gd name="connsiteX81" fmla="*/ 10644619 w 12192002"/>
              <a:gd name="connsiteY81" fmla="*/ 651566 h 2122526"/>
              <a:gd name="connsiteX82" fmla="*/ 10857724 w 12192002"/>
              <a:gd name="connsiteY82" fmla="*/ 712684 h 2122526"/>
              <a:gd name="connsiteX83" fmla="*/ 10951063 w 12192002"/>
              <a:gd name="connsiteY83" fmla="*/ 725767 h 2122526"/>
              <a:gd name="connsiteX84" fmla="*/ 11030956 w 12192002"/>
              <a:gd name="connsiteY84" fmla="*/ 721011 h 2122526"/>
              <a:gd name="connsiteX85" fmla="*/ 11085938 w 12192002"/>
              <a:gd name="connsiteY85" fmla="*/ 723892 h 2122526"/>
              <a:gd name="connsiteX86" fmla="*/ 11143411 w 12192002"/>
              <a:gd name="connsiteY86" fmla="*/ 733141 h 2122526"/>
              <a:gd name="connsiteX87" fmla="*/ 11195087 w 12192002"/>
              <a:gd name="connsiteY87" fmla="*/ 732494 h 2122526"/>
              <a:gd name="connsiteX88" fmla="*/ 11273972 w 12192002"/>
              <a:gd name="connsiteY88" fmla="*/ 729660 h 2122526"/>
              <a:gd name="connsiteX89" fmla="*/ 11369715 w 12192002"/>
              <a:gd name="connsiteY89" fmla="*/ 813181 h 2122526"/>
              <a:gd name="connsiteX90" fmla="*/ 11462695 w 12192002"/>
              <a:gd name="connsiteY90" fmla="*/ 874654 h 2122526"/>
              <a:gd name="connsiteX91" fmla="*/ 11564181 w 12192002"/>
              <a:gd name="connsiteY91" fmla="*/ 888450 h 2122526"/>
              <a:gd name="connsiteX92" fmla="*/ 11684760 w 12192002"/>
              <a:gd name="connsiteY92" fmla="*/ 929360 h 2122526"/>
              <a:gd name="connsiteX93" fmla="*/ 11744187 w 12192002"/>
              <a:gd name="connsiteY93" fmla="*/ 1047864 h 2122526"/>
              <a:gd name="connsiteX94" fmla="*/ 11854857 w 12192002"/>
              <a:gd name="connsiteY94" fmla="*/ 1112485 h 2122526"/>
              <a:gd name="connsiteX95" fmla="*/ 11925839 w 12192002"/>
              <a:gd name="connsiteY95" fmla="*/ 1110203 h 2122526"/>
              <a:gd name="connsiteX96" fmla="*/ 12080164 w 12192002"/>
              <a:gd name="connsiteY96" fmla="*/ 1090885 h 2122526"/>
              <a:gd name="connsiteX97" fmla="*/ 12140863 w 12192002"/>
              <a:gd name="connsiteY97" fmla="*/ 1035036 h 2122526"/>
              <a:gd name="connsiteX98" fmla="*/ 12192002 w 12192002"/>
              <a:gd name="connsiteY98" fmla="*/ 1015838 h 2122526"/>
              <a:gd name="connsiteX99" fmla="*/ 12192002 w 12192002"/>
              <a:gd name="connsiteY99" fmla="*/ 1955549 h 2122526"/>
              <a:gd name="connsiteX100" fmla="*/ 12192000 w 12192002"/>
              <a:gd name="connsiteY100" fmla="*/ 1955549 h 2122526"/>
              <a:gd name="connsiteX101" fmla="*/ 12192000 w 12192002"/>
              <a:gd name="connsiteY101" fmla="*/ 2122526 h 2122526"/>
              <a:gd name="connsiteX102" fmla="*/ 0 w 12192002"/>
              <a:gd name="connsiteY102" fmla="*/ 2122526 h 2122526"/>
              <a:gd name="connsiteX103" fmla="*/ 0 w 12192002"/>
              <a:gd name="connsiteY103" fmla="*/ 1348327 h 2122526"/>
              <a:gd name="connsiteX104" fmla="*/ 2 w 12192002"/>
              <a:gd name="connsiteY104" fmla="*/ 1348327 h 2122526"/>
              <a:gd name="connsiteX105" fmla="*/ 2 w 12192002"/>
              <a:gd name="connsiteY105" fmla="*/ 592017 h 2122526"/>
              <a:gd name="connsiteX106" fmla="*/ 15526 w 12192002"/>
              <a:gd name="connsiteY106" fmla="*/ 586548 h 2122526"/>
              <a:gd name="connsiteX107" fmla="*/ 118381 w 12192002"/>
              <a:gd name="connsiteY107" fmla="*/ 583692 h 2122526"/>
              <a:gd name="connsiteX108" fmla="*/ 292435 w 12192002"/>
              <a:gd name="connsiteY108" fmla="*/ 531887 h 2122526"/>
              <a:gd name="connsiteX109" fmla="*/ 404015 w 12192002"/>
              <a:gd name="connsiteY109" fmla="*/ 511191 h 2122526"/>
              <a:gd name="connsiteX110" fmla="*/ 445099 w 12192002"/>
              <a:gd name="connsiteY110" fmla="*/ 505368 h 2122526"/>
              <a:gd name="connsiteX111" fmla="*/ 571717 w 12192002"/>
              <a:gd name="connsiteY111" fmla="*/ 467338 h 2122526"/>
              <a:gd name="connsiteX112" fmla="*/ 578535 w 12192002"/>
              <a:gd name="connsiteY112" fmla="*/ 467527 h 2122526"/>
              <a:gd name="connsiteX113" fmla="*/ 596792 w 12192002"/>
              <a:gd name="connsiteY113" fmla="*/ 464875 h 2122526"/>
              <a:gd name="connsiteX114" fmla="*/ 708875 w 12192002"/>
              <a:gd name="connsiteY114" fmla="*/ 422017 h 2122526"/>
              <a:gd name="connsiteX115" fmla="*/ 719742 w 12192002"/>
              <a:gd name="connsiteY115" fmla="*/ 416340 h 2122526"/>
              <a:gd name="connsiteX116" fmla="*/ 720047 w 12192002"/>
              <a:gd name="connsiteY116" fmla="*/ 415078 h 2122526"/>
              <a:gd name="connsiteX117" fmla="*/ 763053 w 12192002"/>
              <a:gd name="connsiteY117" fmla="*/ 414307 h 2122526"/>
              <a:gd name="connsiteX118" fmla="*/ 767901 w 12192002"/>
              <a:gd name="connsiteY118" fmla="*/ 412086 h 2122526"/>
              <a:gd name="connsiteX119" fmla="*/ 797041 w 12192002"/>
              <a:gd name="connsiteY119" fmla="*/ 414293 h 2122526"/>
              <a:gd name="connsiteX120" fmla="*/ 811506 w 12192002"/>
              <a:gd name="connsiteY120" fmla="*/ 413988 h 2122526"/>
              <a:gd name="connsiteX121" fmla="*/ 816809 w 12192002"/>
              <a:gd name="connsiteY121" fmla="*/ 416882 h 2122526"/>
              <a:gd name="connsiteX122" fmla="*/ 837540 w 12192002"/>
              <a:gd name="connsiteY122" fmla="*/ 414918 h 2122526"/>
              <a:gd name="connsiteX123" fmla="*/ 858269 w 12192002"/>
              <a:gd name="connsiteY123" fmla="*/ 416131 h 2122526"/>
              <a:gd name="connsiteX124" fmla="*/ 948732 w 12192002"/>
              <a:gd name="connsiteY124" fmla="*/ 404293 h 2122526"/>
              <a:gd name="connsiteX125" fmla="*/ 1149979 w 12192002"/>
              <a:gd name="connsiteY125" fmla="*/ 406698 h 2122526"/>
              <a:gd name="connsiteX126" fmla="*/ 1496110 w 12192002"/>
              <a:gd name="connsiteY126" fmla="*/ 357263 h 2122526"/>
              <a:gd name="connsiteX127" fmla="*/ 1608669 w 12192002"/>
              <a:gd name="connsiteY127" fmla="*/ 331673 h 2122526"/>
              <a:gd name="connsiteX128" fmla="*/ 1675071 w 12192002"/>
              <a:gd name="connsiteY128" fmla="*/ 324776 h 2122526"/>
              <a:gd name="connsiteX129" fmla="*/ 1738204 w 12192002"/>
              <a:gd name="connsiteY129" fmla="*/ 308427 h 2122526"/>
              <a:gd name="connsiteX130" fmla="*/ 1786655 w 12192002"/>
              <a:gd name="connsiteY130" fmla="*/ 303376 h 2122526"/>
              <a:gd name="connsiteX131" fmla="*/ 1873080 w 12192002"/>
              <a:gd name="connsiteY131" fmla="*/ 330998 h 2122526"/>
              <a:gd name="connsiteX132" fmla="*/ 1921650 w 12192002"/>
              <a:gd name="connsiteY132" fmla="*/ 332593 h 2122526"/>
              <a:gd name="connsiteX133" fmla="*/ 1928172 w 12192002"/>
              <a:gd name="connsiteY133" fmla="*/ 327762 h 2122526"/>
              <a:gd name="connsiteX134" fmla="*/ 1997356 w 12192002"/>
              <a:gd name="connsiteY134" fmla="*/ 349707 h 2122526"/>
              <a:gd name="connsiteX135" fmla="*/ 2094665 w 12192002"/>
              <a:gd name="connsiteY135" fmla="*/ 341687 h 2122526"/>
              <a:gd name="connsiteX136" fmla="*/ 2208578 w 12192002"/>
              <a:gd name="connsiteY136" fmla="*/ 324976 h 2122526"/>
              <a:gd name="connsiteX137" fmla="*/ 2315112 w 12192002"/>
              <a:gd name="connsiteY137" fmla="*/ 319743 h 2122526"/>
              <a:gd name="connsiteX138" fmla="*/ 2443255 w 12192002"/>
              <a:gd name="connsiteY138" fmla="*/ 328210 h 2122526"/>
              <a:gd name="connsiteX139" fmla="*/ 2568028 w 12192002"/>
              <a:gd name="connsiteY139" fmla="*/ 342111 h 2122526"/>
              <a:gd name="connsiteX140" fmla="*/ 2646527 w 12192002"/>
              <a:gd name="connsiteY140" fmla="*/ 315870 h 2122526"/>
              <a:gd name="connsiteX141" fmla="*/ 2781569 w 12192002"/>
              <a:gd name="connsiteY141" fmla="*/ 326406 h 2122526"/>
              <a:gd name="connsiteX142" fmla="*/ 3030291 w 12192002"/>
              <a:gd name="connsiteY142" fmla="*/ 348227 h 2122526"/>
              <a:gd name="connsiteX143" fmla="*/ 3142556 w 12192002"/>
              <a:gd name="connsiteY143" fmla="*/ 350870 h 2122526"/>
              <a:gd name="connsiteX144" fmla="*/ 3262356 w 12192002"/>
              <a:gd name="connsiteY144" fmla="*/ 358645 h 2122526"/>
              <a:gd name="connsiteX145" fmla="*/ 3341698 w 12192002"/>
              <a:gd name="connsiteY145" fmla="*/ 364522 h 2122526"/>
              <a:gd name="connsiteX146" fmla="*/ 3344026 w 12192002"/>
              <a:gd name="connsiteY146" fmla="*/ 363547 h 2122526"/>
              <a:gd name="connsiteX147" fmla="*/ 3363888 w 12192002"/>
              <a:gd name="connsiteY147" fmla="*/ 365229 h 2122526"/>
              <a:gd name="connsiteX148" fmla="*/ 3400728 w 12192002"/>
              <a:gd name="connsiteY148" fmla="*/ 382181 h 2122526"/>
              <a:gd name="connsiteX149" fmla="*/ 3473223 w 12192002"/>
              <a:gd name="connsiteY149" fmla="*/ 370133 h 2122526"/>
              <a:gd name="connsiteX150" fmla="*/ 3536135 w 12192002"/>
              <a:gd name="connsiteY150" fmla="*/ 366472 h 2122526"/>
              <a:gd name="connsiteX151" fmla="*/ 3585978 w 12192002"/>
              <a:gd name="connsiteY151" fmla="*/ 356773 h 2122526"/>
              <a:gd name="connsiteX152" fmla="*/ 3594501 w 12192002"/>
              <a:gd name="connsiteY152" fmla="*/ 357463 h 2122526"/>
              <a:gd name="connsiteX153" fmla="*/ 3594736 w 12192002"/>
              <a:gd name="connsiteY153" fmla="*/ 357194 h 2122526"/>
              <a:gd name="connsiteX154" fmla="*/ 3603855 w 12192002"/>
              <a:gd name="connsiteY154" fmla="*/ 357358 h 2122526"/>
              <a:gd name="connsiteX155" fmla="*/ 3610035 w 12192002"/>
              <a:gd name="connsiteY155" fmla="*/ 358720 h 2122526"/>
              <a:gd name="connsiteX156" fmla="*/ 3682513 w 12192002"/>
              <a:gd name="connsiteY156" fmla="*/ 326449 h 2122526"/>
              <a:gd name="connsiteX157" fmla="*/ 3789760 w 12192002"/>
              <a:gd name="connsiteY157" fmla="*/ 302526 h 2122526"/>
              <a:gd name="connsiteX158" fmla="*/ 3897275 w 12192002"/>
              <a:gd name="connsiteY158" fmla="*/ 282288 h 2122526"/>
              <a:gd name="connsiteX159" fmla="*/ 3936846 w 12192002"/>
              <a:gd name="connsiteY159" fmla="*/ 276633 h 2122526"/>
              <a:gd name="connsiteX160" fmla="*/ 4004538 w 12192002"/>
              <a:gd name="connsiteY160" fmla="*/ 259176 h 2122526"/>
              <a:gd name="connsiteX161" fmla="*/ 4033778 w 12192002"/>
              <a:gd name="connsiteY161" fmla="*/ 246608 h 2122526"/>
              <a:gd name="connsiteX162" fmla="*/ 4035363 w 12192002"/>
              <a:gd name="connsiteY162" fmla="*/ 246843 h 2122526"/>
              <a:gd name="connsiteX163" fmla="*/ 4036996 w 12192002"/>
              <a:gd name="connsiteY163" fmla="*/ 243176 h 2122526"/>
              <a:gd name="connsiteX164" fmla="*/ 4042364 w 12192002"/>
              <a:gd name="connsiteY164" fmla="*/ 240742 h 2122526"/>
              <a:gd name="connsiteX165" fmla="*/ 4058954 w 12192002"/>
              <a:gd name="connsiteY165" fmla="*/ 239121 h 2122526"/>
              <a:gd name="connsiteX166" fmla="*/ 4065510 w 12192002"/>
              <a:gd name="connsiteY166" fmla="*/ 239339 h 2122526"/>
              <a:gd name="connsiteX167" fmla="*/ 4074427 w 12192002"/>
              <a:gd name="connsiteY167" fmla="*/ 237895 h 2122526"/>
              <a:gd name="connsiteX168" fmla="*/ 4074546 w 12192002"/>
              <a:gd name="connsiteY168" fmla="*/ 237596 h 2122526"/>
              <a:gd name="connsiteX169" fmla="*/ 4083097 w 12192002"/>
              <a:gd name="connsiteY169" fmla="*/ 236761 h 2122526"/>
              <a:gd name="connsiteX170" fmla="*/ 4142745 w 12192002"/>
              <a:gd name="connsiteY170" fmla="*/ 210228 h 2122526"/>
              <a:gd name="connsiteX171" fmla="*/ 4191248 w 12192002"/>
              <a:gd name="connsiteY171" fmla="*/ 194363 h 2122526"/>
              <a:gd name="connsiteX172" fmla="*/ 4201744 w 12192002"/>
              <a:gd name="connsiteY172" fmla="*/ 188729 h 2122526"/>
              <a:gd name="connsiteX173" fmla="*/ 4202048 w 12192002"/>
              <a:gd name="connsiteY173" fmla="*/ 187470 h 2122526"/>
              <a:gd name="connsiteX174" fmla="*/ 4248116 w 12192002"/>
              <a:gd name="connsiteY174" fmla="*/ 184675 h 2122526"/>
              <a:gd name="connsiteX175" fmla="*/ 4276141 w 12192002"/>
              <a:gd name="connsiteY175" fmla="*/ 186999 h 2122526"/>
              <a:gd name="connsiteX176" fmla="*/ 4290062 w 12192002"/>
              <a:gd name="connsiteY176" fmla="*/ 186753 h 2122526"/>
              <a:gd name="connsiteX177" fmla="*/ 4295143 w 12192002"/>
              <a:gd name="connsiteY177" fmla="*/ 189670 h 2122526"/>
              <a:gd name="connsiteX178" fmla="*/ 4315108 w 12192002"/>
              <a:gd name="connsiteY178" fmla="*/ 187791 h 2122526"/>
              <a:gd name="connsiteX179" fmla="*/ 4316965 w 12192002"/>
              <a:gd name="connsiteY179" fmla="*/ 186450 h 2122526"/>
              <a:gd name="connsiteX180" fmla="*/ 4362875 w 12192002"/>
              <a:gd name="connsiteY180" fmla="*/ 193065 h 2122526"/>
              <a:gd name="connsiteX181" fmla="*/ 4428542 w 12192002"/>
              <a:gd name="connsiteY181" fmla="*/ 191719 h 2122526"/>
              <a:gd name="connsiteX182" fmla="*/ 4515813 w 12192002"/>
              <a:gd name="connsiteY182" fmla="*/ 181068 h 2122526"/>
              <a:gd name="connsiteX183" fmla="*/ 4715526 w 12192002"/>
              <a:gd name="connsiteY183" fmla="*/ 171166 h 2122526"/>
              <a:gd name="connsiteX184" fmla="*/ 4762447 w 12192002"/>
              <a:gd name="connsiteY184" fmla="*/ 162678 h 2122526"/>
              <a:gd name="connsiteX185" fmla="*/ 4840439 w 12192002"/>
              <a:gd name="connsiteY185" fmla="*/ 134910 h 2122526"/>
              <a:gd name="connsiteX186" fmla="*/ 5011513 w 12192002"/>
              <a:gd name="connsiteY186" fmla="*/ 110893 h 2122526"/>
              <a:gd name="connsiteX187" fmla="*/ 5065790 w 12192002"/>
              <a:gd name="connsiteY187" fmla="*/ 94512 h 2122526"/>
              <a:gd name="connsiteX188" fmla="*/ 5121659 w 12192002"/>
              <a:gd name="connsiteY188" fmla="*/ 101083 h 2122526"/>
              <a:gd name="connsiteX189" fmla="*/ 5139595 w 12192002"/>
              <a:gd name="connsiteY189" fmla="*/ 90230 h 2122526"/>
              <a:gd name="connsiteX190" fmla="*/ 5142598 w 12192002"/>
              <a:gd name="connsiteY190" fmla="*/ 88129 h 2122526"/>
              <a:gd name="connsiteX191" fmla="*/ 5156554 w 12192002"/>
              <a:gd name="connsiteY191" fmla="*/ 84729 h 2122526"/>
              <a:gd name="connsiteX192" fmla="*/ 5174660 w 12192002"/>
              <a:gd name="connsiteY192" fmla="*/ 77506 h 2122526"/>
              <a:gd name="connsiteX193" fmla="*/ 5222961 w 12192002"/>
              <a:gd name="connsiteY193" fmla="*/ 74516 h 2122526"/>
              <a:gd name="connsiteX194" fmla="*/ 5261763 w 12192002"/>
              <a:gd name="connsiteY194" fmla="*/ 63392 h 2122526"/>
              <a:gd name="connsiteX195" fmla="*/ 5381667 w 12192002"/>
              <a:gd name="connsiteY195" fmla="*/ 42975 h 2122526"/>
              <a:gd name="connsiteX196" fmla="*/ 5432760 w 12192002"/>
              <a:gd name="connsiteY196" fmla="*/ 25273 h 2122526"/>
              <a:gd name="connsiteX197" fmla="*/ 5470905 w 12192002"/>
              <a:gd name="connsiteY197" fmla="*/ 14020 h 2122526"/>
              <a:gd name="connsiteX198" fmla="*/ 5626960 w 12192002"/>
              <a:gd name="connsiteY198" fmla="*/ 0 h 2122526"/>
              <a:gd name="connsiteX0" fmla="*/ 5626960 w 12192002"/>
              <a:gd name="connsiteY0" fmla="*/ 0 h 2122526"/>
              <a:gd name="connsiteX1" fmla="*/ 5758918 w 12192002"/>
              <a:gd name="connsiteY1" fmla="*/ 1023 h 2122526"/>
              <a:gd name="connsiteX2" fmla="*/ 5957375 w 12192002"/>
              <a:gd name="connsiteY2" fmla="*/ 16715 h 2122526"/>
              <a:gd name="connsiteX3" fmla="*/ 6010090 w 12192002"/>
              <a:gd name="connsiteY3" fmla="*/ 20359 h 2122526"/>
              <a:gd name="connsiteX4" fmla="*/ 6041282 w 12192002"/>
              <a:gd name="connsiteY4" fmla="*/ 15266 h 2122526"/>
              <a:gd name="connsiteX5" fmla="*/ 6048637 w 12192002"/>
              <a:gd name="connsiteY5" fmla="*/ 6917 h 2122526"/>
              <a:gd name="connsiteX6" fmla="*/ 6068529 w 12192002"/>
              <a:gd name="connsiteY6" fmla="*/ 7600 h 2122526"/>
              <a:gd name="connsiteX7" fmla="*/ 6073847 w 12192002"/>
              <a:gd name="connsiteY7" fmla="*/ 6063 h 2122526"/>
              <a:gd name="connsiteX8" fmla="*/ 6168673 w 12192002"/>
              <a:gd name="connsiteY8" fmla="*/ 26525 h 2122526"/>
              <a:gd name="connsiteX9" fmla="*/ 6317559 w 12192002"/>
              <a:gd name="connsiteY9" fmla="*/ 28612 h 2122526"/>
              <a:gd name="connsiteX10" fmla="*/ 6549454 w 12192002"/>
              <a:gd name="connsiteY10" fmla="*/ 75412 h 2122526"/>
              <a:gd name="connsiteX11" fmla="*/ 6708221 w 12192002"/>
              <a:gd name="connsiteY11" fmla="*/ 104188 h 2122526"/>
              <a:gd name="connsiteX12" fmla="*/ 6904145 w 12192002"/>
              <a:gd name="connsiteY12" fmla="*/ 132143 h 2122526"/>
              <a:gd name="connsiteX13" fmla="*/ 7018495 w 12192002"/>
              <a:gd name="connsiteY13" fmla="*/ 161649 h 2122526"/>
              <a:gd name="connsiteX14" fmla="*/ 7096987 w 12192002"/>
              <a:gd name="connsiteY14" fmla="*/ 161275 h 2122526"/>
              <a:gd name="connsiteX15" fmla="*/ 7170807 w 12192002"/>
              <a:gd name="connsiteY15" fmla="*/ 173503 h 2122526"/>
              <a:gd name="connsiteX16" fmla="*/ 7197003 w 12192002"/>
              <a:gd name="connsiteY16" fmla="*/ 178151 h 2122526"/>
              <a:gd name="connsiteX17" fmla="*/ 7201101 w 12192002"/>
              <a:gd name="connsiteY17" fmla="*/ 183509 h 2122526"/>
              <a:gd name="connsiteX18" fmla="*/ 7218559 w 12192002"/>
              <a:gd name="connsiteY18" fmla="*/ 188059 h 2122526"/>
              <a:gd name="connsiteX19" fmla="*/ 7310852 w 12192002"/>
              <a:gd name="connsiteY19" fmla="*/ 213308 h 2122526"/>
              <a:gd name="connsiteX20" fmla="*/ 7312179 w 12192002"/>
              <a:gd name="connsiteY20" fmla="*/ 211866 h 2122526"/>
              <a:gd name="connsiteX21" fmla="*/ 7405390 w 12192002"/>
              <a:gd name="connsiteY21" fmla="*/ 202271 h 2122526"/>
              <a:gd name="connsiteX22" fmla="*/ 7495794 w 12192002"/>
              <a:gd name="connsiteY22" fmla="*/ 194166 h 2122526"/>
              <a:gd name="connsiteX23" fmla="*/ 7507039 w 12192002"/>
              <a:gd name="connsiteY23" fmla="*/ 196118 h 2122526"/>
              <a:gd name="connsiteX24" fmla="*/ 7507411 w 12192002"/>
              <a:gd name="connsiteY24" fmla="*/ 195791 h 2122526"/>
              <a:gd name="connsiteX25" fmla="*/ 7519570 w 12192002"/>
              <a:gd name="connsiteY25" fmla="*/ 197126 h 2122526"/>
              <a:gd name="connsiteX26" fmla="*/ 7527542 w 12192002"/>
              <a:gd name="connsiteY26" fmla="*/ 199679 h 2122526"/>
              <a:gd name="connsiteX27" fmla="*/ 7614346 w 12192002"/>
              <a:gd name="connsiteY27" fmla="*/ 205507 h 2122526"/>
              <a:gd name="connsiteX28" fmla="*/ 7718744 w 12192002"/>
              <a:gd name="connsiteY28" fmla="*/ 202036 h 2122526"/>
              <a:gd name="connsiteX29" fmla="*/ 7905407 w 12192002"/>
              <a:gd name="connsiteY29" fmla="*/ 227751 h 2122526"/>
              <a:gd name="connsiteX30" fmla="*/ 8090271 w 12192002"/>
              <a:gd name="connsiteY30" fmla="*/ 269724 h 2122526"/>
              <a:gd name="connsiteX31" fmla="*/ 8245834 w 12192002"/>
              <a:gd name="connsiteY31" fmla="*/ 315885 h 2122526"/>
              <a:gd name="connsiteX32" fmla="*/ 8252033 w 12192002"/>
              <a:gd name="connsiteY32" fmla="*/ 328877 h 2122526"/>
              <a:gd name="connsiteX33" fmla="*/ 8263376 w 12192002"/>
              <a:gd name="connsiteY33" fmla="*/ 338720 h 2122526"/>
              <a:gd name="connsiteX34" fmla="*/ 8266075 w 12192002"/>
              <a:gd name="connsiteY34" fmla="*/ 338490 h 2122526"/>
              <a:gd name="connsiteX35" fmla="*/ 8283149 w 12192002"/>
              <a:gd name="connsiteY35" fmla="*/ 345665 h 2122526"/>
              <a:gd name="connsiteX36" fmla="*/ 8284276 w 12192002"/>
              <a:gd name="connsiteY36" fmla="*/ 350108 h 2122526"/>
              <a:gd name="connsiteX37" fmla="*/ 8295173 w 12192002"/>
              <a:gd name="connsiteY37" fmla="*/ 355931 h 2122526"/>
              <a:gd name="connsiteX38" fmla="*/ 8314432 w 12192002"/>
              <a:gd name="connsiteY38" fmla="*/ 369826 h 2122526"/>
              <a:gd name="connsiteX39" fmla="*/ 8320104 w 12192002"/>
              <a:gd name="connsiteY39" fmla="*/ 370152 h 2122526"/>
              <a:gd name="connsiteX40" fmla="*/ 8352372 w 12192002"/>
              <a:gd name="connsiteY40" fmla="*/ 387570 h 2122526"/>
              <a:gd name="connsiteX41" fmla="*/ 8353799 w 12192002"/>
              <a:gd name="connsiteY41" fmla="*/ 386730 h 2122526"/>
              <a:gd name="connsiteX42" fmla="*/ 8367182 w 12192002"/>
              <a:gd name="connsiteY42" fmla="*/ 386924 h 2122526"/>
              <a:gd name="connsiteX43" fmla="*/ 8490249 w 12192002"/>
              <a:gd name="connsiteY43" fmla="*/ 400966 h 2122526"/>
              <a:gd name="connsiteX44" fmla="*/ 8497594 w 12192002"/>
              <a:gd name="connsiteY44" fmla="*/ 404016 h 2122526"/>
              <a:gd name="connsiteX45" fmla="*/ 8497968 w 12192002"/>
              <a:gd name="connsiteY45" fmla="*/ 403837 h 2122526"/>
              <a:gd name="connsiteX46" fmla="*/ 8506167 w 12192002"/>
              <a:gd name="connsiteY46" fmla="*/ 406575 h 2122526"/>
              <a:gd name="connsiteX47" fmla="*/ 8510983 w 12192002"/>
              <a:gd name="connsiteY47" fmla="*/ 409576 h 2122526"/>
              <a:gd name="connsiteX48" fmla="*/ 8525230 w 12192002"/>
              <a:gd name="connsiteY48" fmla="*/ 415491 h 2122526"/>
              <a:gd name="connsiteX49" fmla="*/ 8596071 w 12192002"/>
              <a:gd name="connsiteY49" fmla="*/ 400649 h 2122526"/>
              <a:gd name="connsiteX50" fmla="*/ 8707847 w 12192002"/>
              <a:gd name="connsiteY50" fmla="*/ 409221 h 2122526"/>
              <a:gd name="connsiteX51" fmla="*/ 8752444 w 12192002"/>
              <a:gd name="connsiteY51" fmla="*/ 411322 h 2122526"/>
              <a:gd name="connsiteX52" fmla="*/ 8928988 w 12192002"/>
              <a:gd name="connsiteY52" fmla="*/ 430554 h 2122526"/>
              <a:gd name="connsiteX53" fmla="*/ 8963048 w 12192002"/>
              <a:gd name="connsiteY53" fmla="*/ 427366 h 2122526"/>
              <a:gd name="connsiteX54" fmla="*/ 8968011 w 12192002"/>
              <a:gd name="connsiteY54" fmla="*/ 425141 h 2122526"/>
              <a:gd name="connsiteX55" fmla="*/ 8974337 w 12192002"/>
              <a:gd name="connsiteY55" fmla="*/ 424441 h 2122526"/>
              <a:gd name="connsiteX56" fmla="*/ 8990394 w 12192002"/>
              <a:gd name="connsiteY56" fmla="*/ 427667 h 2122526"/>
              <a:gd name="connsiteX57" fmla="*/ 8996232 w 12192002"/>
              <a:gd name="connsiteY57" fmla="*/ 429728 h 2122526"/>
              <a:gd name="connsiteX58" fmla="*/ 9005201 w 12192002"/>
              <a:gd name="connsiteY58" fmla="*/ 430939 h 2122526"/>
              <a:gd name="connsiteX59" fmla="*/ 9005486 w 12192002"/>
              <a:gd name="connsiteY59" fmla="*/ 430699 h 2122526"/>
              <a:gd name="connsiteX60" fmla="*/ 9053453 w 12192002"/>
              <a:gd name="connsiteY60" fmla="*/ 433984 h 2122526"/>
              <a:gd name="connsiteX61" fmla="*/ 9113812 w 12192002"/>
              <a:gd name="connsiteY61" fmla="*/ 425670 h 2122526"/>
              <a:gd name="connsiteX62" fmla="*/ 9137318 w 12192002"/>
              <a:gd name="connsiteY62" fmla="*/ 424304 h 2122526"/>
              <a:gd name="connsiteX63" fmla="*/ 9150210 w 12192002"/>
              <a:gd name="connsiteY63" fmla="*/ 422135 h 2122526"/>
              <a:gd name="connsiteX64" fmla="*/ 9151232 w 12192002"/>
              <a:gd name="connsiteY64" fmla="*/ 421070 h 2122526"/>
              <a:gd name="connsiteX65" fmla="*/ 9189246 w 12192002"/>
              <a:gd name="connsiteY65" fmla="*/ 432272 h 2122526"/>
              <a:gd name="connsiteX66" fmla="*/ 9194810 w 12192002"/>
              <a:gd name="connsiteY66" fmla="*/ 441511 h 2122526"/>
              <a:gd name="connsiteX67" fmla="*/ 9231370 w 12192002"/>
              <a:gd name="connsiteY67" fmla="*/ 451590 h 2122526"/>
              <a:gd name="connsiteX68" fmla="*/ 9343052 w 12192002"/>
              <a:gd name="connsiteY68" fmla="*/ 503495 h 2122526"/>
              <a:gd name="connsiteX69" fmla="*/ 9584507 w 12192002"/>
              <a:gd name="connsiteY69" fmla="*/ 549197 h 2122526"/>
              <a:gd name="connsiteX70" fmla="*/ 9728309 w 12192002"/>
              <a:gd name="connsiteY70" fmla="*/ 560617 h 2122526"/>
              <a:gd name="connsiteX71" fmla="*/ 9847792 w 12192002"/>
              <a:gd name="connsiteY71" fmla="*/ 580824 h 2122526"/>
              <a:gd name="connsiteX72" fmla="*/ 9960019 w 12192002"/>
              <a:gd name="connsiteY72" fmla="*/ 587592 h 2122526"/>
              <a:gd name="connsiteX73" fmla="*/ 10039240 w 12192002"/>
              <a:gd name="connsiteY73" fmla="*/ 603107 h 2122526"/>
              <a:gd name="connsiteX74" fmla="*/ 10082169 w 12192002"/>
              <a:gd name="connsiteY74" fmla="*/ 601443 h 2122526"/>
              <a:gd name="connsiteX75" fmla="*/ 10126500 w 12192002"/>
              <a:gd name="connsiteY75" fmla="*/ 603538 h 2122526"/>
              <a:gd name="connsiteX76" fmla="*/ 10261101 w 12192002"/>
              <a:gd name="connsiteY76" fmla="*/ 615053 h 2122526"/>
              <a:gd name="connsiteX77" fmla="*/ 10336855 w 12192002"/>
              <a:gd name="connsiteY77" fmla="*/ 624804 h 2122526"/>
              <a:gd name="connsiteX78" fmla="*/ 10383868 w 12192002"/>
              <a:gd name="connsiteY78" fmla="*/ 625415 h 2122526"/>
              <a:gd name="connsiteX79" fmla="*/ 10445984 w 12192002"/>
              <a:gd name="connsiteY79" fmla="*/ 629262 h 2122526"/>
              <a:gd name="connsiteX80" fmla="*/ 10519280 w 12192002"/>
              <a:gd name="connsiteY80" fmla="*/ 631320 h 2122526"/>
              <a:gd name="connsiteX81" fmla="*/ 10644619 w 12192002"/>
              <a:gd name="connsiteY81" fmla="*/ 651566 h 2122526"/>
              <a:gd name="connsiteX82" fmla="*/ 10857724 w 12192002"/>
              <a:gd name="connsiteY82" fmla="*/ 712684 h 2122526"/>
              <a:gd name="connsiteX83" fmla="*/ 10951063 w 12192002"/>
              <a:gd name="connsiteY83" fmla="*/ 725767 h 2122526"/>
              <a:gd name="connsiteX84" fmla="*/ 11030956 w 12192002"/>
              <a:gd name="connsiteY84" fmla="*/ 721011 h 2122526"/>
              <a:gd name="connsiteX85" fmla="*/ 11085938 w 12192002"/>
              <a:gd name="connsiteY85" fmla="*/ 723892 h 2122526"/>
              <a:gd name="connsiteX86" fmla="*/ 11143411 w 12192002"/>
              <a:gd name="connsiteY86" fmla="*/ 733141 h 2122526"/>
              <a:gd name="connsiteX87" fmla="*/ 11195087 w 12192002"/>
              <a:gd name="connsiteY87" fmla="*/ 732494 h 2122526"/>
              <a:gd name="connsiteX88" fmla="*/ 11273972 w 12192002"/>
              <a:gd name="connsiteY88" fmla="*/ 729660 h 2122526"/>
              <a:gd name="connsiteX89" fmla="*/ 11369715 w 12192002"/>
              <a:gd name="connsiteY89" fmla="*/ 813181 h 2122526"/>
              <a:gd name="connsiteX90" fmla="*/ 11462695 w 12192002"/>
              <a:gd name="connsiteY90" fmla="*/ 874654 h 2122526"/>
              <a:gd name="connsiteX91" fmla="*/ 11564181 w 12192002"/>
              <a:gd name="connsiteY91" fmla="*/ 888450 h 2122526"/>
              <a:gd name="connsiteX92" fmla="*/ 11585369 w 12192002"/>
              <a:gd name="connsiteY92" fmla="*/ 1004898 h 2122526"/>
              <a:gd name="connsiteX93" fmla="*/ 11744187 w 12192002"/>
              <a:gd name="connsiteY93" fmla="*/ 1047864 h 2122526"/>
              <a:gd name="connsiteX94" fmla="*/ 11854857 w 12192002"/>
              <a:gd name="connsiteY94" fmla="*/ 1112485 h 2122526"/>
              <a:gd name="connsiteX95" fmla="*/ 11925839 w 12192002"/>
              <a:gd name="connsiteY95" fmla="*/ 1110203 h 2122526"/>
              <a:gd name="connsiteX96" fmla="*/ 12080164 w 12192002"/>
              <a:gd name="connsiteY96" fmla="*/ 1090885 h 2122526"/>
              <a:gd name="connsiteX97" fmla="*/ 12140863 w 12192002"/>
              <a:gd name="connsiteY97" fmla="*/ 1035036 h 2122526"/>
              <a:gd name="connsiteX98" fmla="*/ 12192002 w 12192002"/>
              <a:gd name="connsiteY98" fmla="*/ 1015838 h 2122526"/>
              <a:gd name="connsiteX99" fmla="*/ 12192002 w 12192002"/>
              <a:gd name="connsiteY99" fmla="*/ 1955549 h 2122526"/>
              <a:gd name="connsiteX100" fmla="*/ 12192000 w 12192002"/>
              <a:gd name="connsiteY100" fmla="*/ 1955549 h 2122526"/>
              <a:gd name="connsiteX101" fmla="*/ 12192000 w 12192002"/>
              <a:gd name="connsiteY101" fmla="*/ 2122526 h 2122526"/>
              <a:gd name="connsiteX102" fmla="*/ 0 w 12192002"/>
              <a:gd name="connsiteY102" fmla="*/ 2122526 h 2122526"/>
              <a:gd name="connsiteX103" fmla="*/ 0 w 12192002"/>
              <a:gd name="connsiteY103" fmla="*/ 1348327 h 2122526"/>
              <a:gd name="connsiteX104" fmla="*/ 2 w 12192002"/>
              <a:gd name="connsiteY104" fmla="*/ 1348327 h 2122526"/>
              <a:gd name="connsiteX105" fmla="*/ 2 w 12192002"/>
              <a:gd name="connsiteY105" fmla="*/ 592017 h 2122526"/>
              <a:gd name="connsiteX106" fmla="*/ 15526 w 12192002"/>
              <a:gd name="connsiteY106" fmla="*/ 586548 h 2122526"/>
              <a:gd name="connsiteX107" fmla="*/ 118381 w 12192002"/>
              <a:gd name="connsiteY107" fmla="*/ 583692 h 2122526"/>
              <a:gd name="connsiteX108" fmla="*/ 292435 w 12192002"/>
              <a:gd name="connsiteY108" fmla="*/ 531887 h 2122526"/>
              <a:gd name="connsiteX109" fmla="*/ 404015 w 12192002"/>
              <a:gd name="connsiteY109" fmla="*/ 511191 h 2122526"/>
              <a:gd name="connsiteX110" fmla="*/ 445099 w 12192002"/>
              <a:gd name="connsiteY110" fmla="*/ 505368 h 2122526"/>
              <a:gd name="connsiteX111" fmla="*/ 571717 w 12192002"/>
              <a:gd name="connsiteY111" fmla="*/ 467338 h 2122526"/>
              <a:gd name="connsiteX112" fmla="*/ 578535 w 12192002"/>
              <a:gd name="connsiteY112" fmla="*/ 467527 h 2122526"/>
              <a:gd name="connsiteX113" fmla="*/ 596792 w 12192002"/>
              <a:gd name="connsiteY113" fmla="*/ 464875 h 2122526"/>
              <a:gd name="connsiteX114" fmla="*/ 708875 w 12192002"/>
              <a:gd name="connsiteY114" fmla="*/ 422017 h 2122526"/>
              <a:gd name="connsiteX115" fmla="*/ 719742 w 12192002"/>
              <a:gd name="connsiteY115" fmla="*/ 416340 h 2122526"/>
              <a:gd name="connsiteX116" fmla="*/ 720047 w 12192002"/>
              <a:gd name="connsiteY116" fmla="*/ 415078 h 2122526"/>
              <a:gd name="connsiteX117" fmla="*/ 763053 w 12192002"/>
              <a:gd name="connsiteY117" fmla="*/ 414307 h 2122526"/>
              <a:gd name="connsiteX118" fmla="*/ 767901 w 12192002"/>
              <a:gd name="connsiteY118" fmla="*/ 412086 h 2122526"/>
              <a:gd name="connsiteX119" fmla="*/ 797041 w 12192002"/>
              <a:gd name="connsiteY119" fmla="*/ 414293 h 2122526"/>
              <a:gd name="connsiteX120" fmla="*/ 811506 w 12192002"/>
              <a:gd name="connsiteY120" fmla="*/ 413988 h 2122526"/>
              <a:gd name="connsiteX121" fmla="*/ 816809 w 12192002"/>
              <a:gd name="connsiteY121" fmla="*/ 416882 h 2122526"/>
              <a:gd name="connsiteX122" fmla="*/ 837540 w 12192002"/>
              <a:gd name="connsiteY122" fmla="*/ 414918 h 2122526"/>
              <a:gd name="connsiteX123" fmla="*/ 858269 w 12192002"/>
              <a:gd name="connsiteY123" fmla="*/ 416131 h 2122526"/>
              <a:gd name="connsiteX124" fmla="*/ 948732 w 12192002"/>
              <a:gd name="connsiteY124" fmla="*/ 404293 h 2122526"/>
              <a:gd name="connsiteX125" fmla="*/ 1149979 w 12192002"/>
              <a:gd name="connsiteY125" fmla="*/ 406698 h 2122526"/>
              <a:gd name="connsiteX126" fmla="*/ 1496110 w 12192002"/>
              <a:gd name="connsiteY126" fmla="*/ 357263 h 2122526"/>
              <a:gd name="connsiteX127" fmla="*/ 1608669 w 12192002"/>
              <a:gd name="connsiteY127" fmla="*/ 331673 h 2122526"/>
              <a:gd name="connsiteX128" fmla="*/ 1675071 w 12192002"/>
              <a:gd name="connsiteY128" fmla="*/ 324776 h 2122526"/>
              <a:gd name="connsiteX129" fmla="*/ 1738204 w 12192002"/>
              <a:gd name="connsiteY129" fmla="*/ 308427 h 2122526"/>
              <a:gd name="connsiteX130" fmla="*/ 1786655 w 12192002"/>
              <a:gd name="connsiteY130" fmla="*/ 303376 h 2122526"/>
              <a:gd name="connsiteX131" fmla="*/ 1873080 w 12192002"/>
              <a:gd name="connsiteY131" fmla="*/ 330998 h 2122526"/>
              <a:gd name="connsiteX132" fmla="*/ 1921650 w 12192002"/>
              <a:gd name="connsiteY132" fmla="*/ 332593 h 2122526"/>
              <a:gd name="connsiteX133" fmla="*/ 1928172 w 12192002"/>
              <a:gd name="connsiteY133" fmla="*/ 327762 h 2122526"/>
              <a:gd name="connsiteX134" fmla="*/ 1997356 w 12192002"/>
              <a:gd name="connsiteY134" fmla="*/ 349707 h 2122526"/>
              <a:gd name="connsiteX135" fmla="*/ 2094665 w 12192002"/>
              <a:gd name="connsiteY135" fmla="*/ 341687 h 2122526"/>
              <a:gd name="connsiteX136" fmla="*/ 2208578 w 12192002"/>
              <a:gd name="connsiteY136" fmla="*/ 324976 h 2122526"/>
              <a:gd name="connsiteX137" fmla="*/ 2315112 w 12192002"/>
              <a:gd name="connsiteY137" fmla="*/ 319743 h 2122526"/>
              <a:gd name="connsiteX138" fmla="*/ 2443255 w 12192002"/>
              <a:gd name="connsiteY138" fmla="*/ 328210 h 2122526"/>
              <a:gd name="connsiteX139" fmla="*/ 2568028 w 12192002"/>
              <a:gd name="connsiteY139" fmla="*/ 342111 h 2122526"/>
              <a:gd name="connsiteX140" fmla="*/ 2646527 w 12192002"/>
              <a:gd name="connsiteY140" fmla="*/ 315870 h 2122526"/>
              <a:gd name="connsiteX141" fmla="*/ 2781569 w 12192002"/>
              <a:gd name="connsiteY141" fmla="*/ 326406 h 2122526"/>
              <a:gd name="connsiteX142" fmla="*/ 3030291 w 12192002"/>
              <a:gd name="connsiteY142" fmla="*/ 348227 h 2122526"/>
              <a:gd name="connsiteX143" fmla="*/ 3142556 w 12192002"/>
              <a:gd name="connsiteY143" fmla="*/ 350870 h 2122526"/>
              <a:gd name="connsiteX144" fmla="*/ 3262356 w 12192002"/>
              <a:gd name="connsiteY144" fmla="*/ 358645 h 2122526"/>
              <a:gd name="connsiteX145" fmla="*/ 3341698 w 12192002"/>
              <a:gd name="connsiteY145" fmla="*/ 364522 h 2122526"/>
              <a:gd name="connsiteX146" fmla="*/ 3344026 w 12192002"/>
              <a:gd name="connsiteY146" fmla="*/ 363547 h 2122526"/>
              <a:gd name="connsiteX147" fmla="*/ 3363888 w 12192002"/>
              <a:gd name="connsiteY147" fmla="*/ 365229 h 2122526"/>
              <a:gd name="connsiteX148" fmla="*/ 3400728 w 12192002"/>
              <a:gd name="connsiteY148" fmla="*/ 382181 h 2122526"/>
              <a:gd name="connsiteX149" fmla="*/ 3473223 w 12192002"/>
              <a:gd name="connsiteY149" fmla="*/ 370133 h 2122526"/>
              <a:gd name="connsiteX150" fmla="*/ 3536135 w 12192002"/>
              <a:gd name="connsiteY150" fmla="*/ 366472 h 2122526"/>
              <a:gd name="connsiteX151" fmla="*/ 3585978 w 12192002"/>
              <a:gd name="connsiteY151" fmla="*/ 356773 h 2122526"/>
              <a:gd name="connsiteX152" fmla="*/ 3594501 w 12192002"/>
              <a:gd name="connsiteY152" fmla="*/ 357463 h 2122526"/>
              <a:gd name="connsiteX153" fmla="*/ 3594736 w 12192002"/>
              <a:gd name="connsiteY153" fmla="*/ 357194 h 2122526"/>
              <a:gd name="connsiteX154" fmla="*/ 3603855 w 12192002"/>
              <a:gd name="connsiteY154" fmla="*/ 357358 h 2122526"/>
              <a:gd name="connsiteX155" fmla="*/ 3610035 w 12192002"/>
              <a:gd name="connsiteY155" fmla="*/ 358720 h 2122526"/>
              <a:gd name="connsiteX156" fmla="*/ 3682513 w 12192002"/>
              <a:gd name="connsiteY156" fmla="*/ 326449 h 2122526"/>
              <a:gd name="connsiteX157" fmla="*/ 3789760 w 12192002"/>
              <a:gd name="connsiteY157" fmla="*/ 302526 h 2122526"/>
              <a:gd name="connsiteX158" fmla="*/ 3897275 w 12192002"/>
              <a:gd name="connsiteY158" fmla="*/ 282288 h 2122526"/>
              <a:gd name="connsiteX159" fmla="*/ 3936846 w 12192002"/>
              <a:gd name="connsiteY159" fmla="*/ 276633 h 2122526"/>
              <a:gd name="connsiteX160" fmla="*/ 4004538 w 12192002"/>
              <a:gd name="connsiteY160" fmla="*/ 259176 h 2122526"/>
              <a:gd name="connsiteX161" fmla="*/ 4033778 w 12192002"/>
              <a:gd name="connsiteY161" fmla="*/ 246608 h 2122526"/>
              <a:gd name="connsiteX162" fmla="*/ 4035363 w 12192002"/>
              <a:gd name="connsiteY162" fmla="*/ 246843 h 2122526"/>
              <a:gd name="connsiteX163" fmla="*/ 4036996 w 12192002"/>
              <a:gd name="connsiteY163" fmla="*/ 243176 h 2122526"/>
              <a:gd name="connsiteX164" fmla="*/ 4042364 w 12192002"/>
              <a:gd name="connsiteY164" fmla="*/ 240742 h 2122526"/>
              <a:gd name="connsiteX165" fmla="*/ 4058954 w 12192002"/>
              <a:gd name="connsiteY165" fmla="*/ 239121 h 2122526"/>
              <a:gd name="connsiteX166" fmla="*/ 4065510 w 12192002"/>
              <a:gd name="connsiteY166" fmla="*/ 239339 h 2122526"/>
              <a:gd name="connsiteX167" fmla="*/ 4074427 w 12192002"/>
              <a:gd name="connsiteY167" fmla="*/ 237895 h 2122526"/>
              <a:gd name="connsiteX168" fmla="*/ 4074546 w 12192002"/>
              <a:gd name="connsiteY168" fmla="*/ 237596 h 2122526"/>
              <a:gd name="connsiteX169" fmla="*/ 4083097 w 12192002"/>
              <a:gd name="connsiteY169" fmla="*/ 236761 h 2122526"/>
              <a:gd name="connsiteX170" fmla="*/ 4142745 w 12192002"/>
              <a:gd name="connsiteY170" fmla="*/ 210228 h 2122526"/>
              <a:gd name="connsiteX171" fmla="*/ 4191248 w 12192002"/>
              <a:gd name="connsiteY171" fmla="*/ 194363 h 2122526"/>
              <a:gd name="connsiteX172" fmla="*/ 4201744 w 12192002"/>
              <a:gd name="connsiteY172" fmla="*/ 188729 h 2122526"/>
              <a:gd name="connsiteX173" fmla="*/ 4202048 w 12192002"/>
              <a:gd name="connsiteY173" fmla="*/ 187470 h 2122526"/>
              <a:gd name="connsiteX174" fmla="*/ 4248116 w 12192002"/>
              <a:gd name="connsiteY174" fmla="*/ 184675 h 2122526"/>
              <a:gd name="connsiteX175" fmla="*/ 4276141 w 12192002"/>
              <a:gd name="connsiteY175" fmla="*/ 186999 h 2122526"/>
              <a:gd name="connsiteX176" fmla="*/ 4290062 w 12192002"/>
              <a:gd name="connsiteY176" fmla="*/ 186753 h 2122526"/>
              <a:gd name="connsiteX177" fmla="*/ 4295143 w 12192002"/>
              <a:gd name="connsiteY177" fmla="*/ 189670 h 2122526"/>
              <a:gd name="connsiteX178" fmla="*/ 4315108 w 12192002"/>
              <a:gd name="connsiteY178" fmla="*/ 187791 h 2122526"/>
              <a:gd name="connsiteX179" fmla="*/ 4316965 w 12192002"/>
              <a:gd name="connsiteY179" fmla="*/ 186450 h 2122526"/>
              <a:gd name="connsiteX180" fmla="*/ 4362875 w 12192002"/>
              <a:gd name="connsiteY180" fmla="*/ 193065 h 2122526"/>
              <a:gd name="connsiteX181" fmla="*/ 4428542 w 12192002"/>
              <a:gd name="connsiteY181" fmla="*/ 191719 h 2122526"/>
              <a:gd name="connsiteX182" fmla="*/ 4515813 w 12192002"/>
              <a:gd name="connsiteY182" fmla="*/ 181068 h 2122526"/>
              <a:gd name="connsiteX183" fmla="*/ 4715526 w 12192002"/>
              <a:gd name="connsiteY183" fmla="*/ 171166 h 2122526"/>
              <a:gd name="connsiteX184" fmla="*/ 4762447 w 12192002"/>
              <a:gd name="connsiteY184" fmla="*/ 162678 h 2122526"/>
              <a:gd name="connsiteX185" fmla="*/ 4840439 w 12192002"/>
              <a:gd name="connsiteY185" fmla="*/ 134910 h 2122526"/>
              <a:gd name="connsiteX186" fmla="*/ 5011513 w 12192002"/>
              <a:gd name="connsiteY186" fmla="*/ 110893 h 2122526"/>
              <a:gd name="connsiteX187" fmla="*/ 5065790 w 12192002"/>
              <a:gd name="connsiteY187" fmla="*/ 94512 h 2122526"/>
              <a:gd name="connsiteX188" fmla="*/ 5121659 w 12192002"/>
              <a:gd name="connsiteY188" fmla="*/ 101083 h 2122526"/>
              <a:gd name="connsiteX189" fmla="*/ 5139595 w 12192002"/>
              <a:gd name="connsiteY189" fmla="*/ 90230 h 2122526"/>
              <a:gd name="connsiteX190" fmla="*/ 5142598 w 12192002"/>
              <a:gd name="connsiteY190" fmla="*/ 88129 h 2122526"/>
              <a:gd name="connsiteX191" fmla="*/ 5156554 w 12192002"/>
              <a:gd name="connsiteY191" fmla="*/ 84729 h 2122526"/>
              <a:gd name="connsiteX192" fmla="*/ 5174660 w 12192002"/>
              <a:gd name="connsiteY192" fmla="*/ 77506 h 2122526"/>
              <a:gd name="connsiteX193" fmla="*/ 5222961 w 12192002"/>
              <a:gd name="connsiteY193" fmla="*/ 74516 h 2122526"/>
              <a:gd name="connsiteX194" fmla="*/ 5261763 w 12192002"/>
              <a:gd name="connsiteY194" fmla="*/ 63392 h 2122526"/>
              <a:gd name="connsiteX195" fmla="*/ 5381667 w 12192002"/>
              <a:gd name="connsiteY195" fmla="*/ 42975 h 2122526"/>
              <a:gd name="connsiteX196" fmla="*/ 5432760 w 12192002"/>
              <a:gd name="connsiteY196" fmla="*/ 25273 h 2122526"/>
              <a:gd name="connsiteX197" fmla="*/ 5470905 w 12192002"/>
              <a:gd name="connsiteY197" fmla="*/ 14020 h 2122526"/>
              <a:gd name="connsiteX198" fmla="*/ 5626960 w 12192002"/>
              <a:gd name="connsiteY198" fmla="*/ 0 h 2122526"/>
              <a:gd name="connsiteX0" fmla="*/ 5626960 w 12192002"/>
              <a:gd name="connsiteY0" fmla="*/ 0 h 2122526"/>
              <a:gd name="connsiteX1" fmla="*/ 5758918 w 12192002"/>
              <a:gd name="connsiteY1" fmla="*/ 1023 h 2122526"/>
              <a:gd name="connsiteX2" fmla="*/ 5957375 w 12192002"/>
              <a:gd name="connsiteY2" fmla="*/ 16715 h 2122526"/>
              <a:gd name="connsiteX3" fmla="*/ 6010090 w 12192002"/>
              <a:gd name="connsiteY3" fmla="*/ 20359 h 2122526"/>
              <a:gd name="connsiteX4" fmla="*/ 6041282 w 12192002"/>
              <a:gd name="connsiteY4" fmla="*/ 15266 h 2122526"/>
              <a:gd name="connsiteX5" fmla="*/ 6048637 w 12192002"/>
              <a:gd name="connsiteY5" fmla="*/ 6917 h 2122526"/>
              <a:gd name="connsiteX6" fmla="*/ 6068529 w 12192002"/>
              <a:gd name="connsiteY6" fmla="*/ 7600 h 2122526"/>
              <a:gd name="connsiteX7" fmla="*/ 6073847 w 12192002"/>
              <a:gd name="connsiteY7" fmla="*/ 6063 h 2122526"/>
              <a:gd name="connsiteX8" fmla="*/ 6168673 w 12192002"/>
              <a:gd name="connsiteY8" fmla="*/ 26525 h 2122526"/>
              <a:gd name="connsiteX9" fmla="*/ 6317559 w 12192002"/>
              <a:gd name="connsiteY9" fmla="*/ 28612 h 2122526"/>
              <a:gd name="connsiteX10" fmla="*/ 6549454 w 12192002"/>
              <a:gd name="connsiteY10" fmla="*/ 75412 h 2122526"/>
              <a:gd name="connsiteX11" fmla="*/ 6708221 w 12192002"/>
              <a:gd name="connsiteY11" fmla="*/ 104188 h 2122526"/>
              <a:gd name="connsiteX12" fmla="*/ 6904145 w 12192002"/>
              <a:gd name="connsiteY12" fmla="*/ 132143 h 2122526"/>
              <a:gd name="connsiteX13" fmla="*/ 7018495 w 12192002"/>
              <a:gd name="connsiteY13" fmla="*/ 161649 h 2122526"/>
              <a:gd name="connsiteX14" fmla="*/ 7096987 w 12192002"/>
              <a:gd name="connsiteY14" fmla="*/ 161275 h 2122526"/>
              <a:gd name="connsiteX15" fmla="*/ 7170807 w 12192002"/>
              <a:gd name="connsiteY15" fmla="*/ 173503 h 2122526"/>
              <a:gd name="connsiteX16" fmla="*/ 7197003 w 12192002"/>
              <a:gd name="connsiteY16" fmla="*/ 178151 h 2122526"/>
              <a:gd name="connsiteX17" fmla="*/ 7201101 w 12192002"/>
              <a:gd name="connsiteY17" fmla="*/ 183509 h 2122526"/>
              <a:gd name="connsiteX18" fmla="*/ 7218559 w 12192002"/>
              <a:gd name="connsiteY18" fmla="*/ 188059 h 2122526"/>
              <a:gd name="connsiteX19" fmla="*/ 7310852 w 12192002"/>
              <a:gd name="connsiteY19" fmla="*/ 213308 h 2122526"/>
              <a:gd name="connsiteX20" fmla="*/ 7312179 w 12192002"/>
              <a:gd name="connsiteY20" fmla="*/ 211866 h 2122526"/>
              <a:gd name="connsiteX21" fmla="*/ 7405390 w 12192002"/>
              <a:gd name="connsiteY21" fmla="*/ 202271 h 2122526"/>
              <a:gd name="connsiteX22" fmla="*/ 7495794 w 12192002"/>
              <a:gd name="connsiteY22" fmla="*/ 194166 h 2122526"/>
              <a:gd name="connsiteX23" fmla="*/ 7507039 w 12192002"/>
              <a:gd name="connsiteY23" fmla="*/ 196118 h 2122526"/>
              <a:gd name="connsiteX24" fmla="*/ 7507411 w 12192002"/>
              <a:gd name="connsiteY24" fmla="*/ 195791 h 2122526"/>
              <a:gd name="connsiteX25" fmla="*/ 7519570 w 12192002"/>
              <a:gd name="connsiteY25" fmla="*/ 197126 h 2122526"/>
              <a:gd name="connsiteX26" fmla="*/ 7527542 w 12192002"/>
              <a:gd name="connsiteY26" fmla="*/ 199679 h 2122526"/>
              <a:gd name="connsiteX27" fmla="*/ 7614346 w 12192002"/>
              <a:gd name="connsiteY27" fmla="*/ 205507 h 2122526"/>
              <a:gd name="connsiteX28" fmla="*/ 7718744 w 12192002"/>
              <a:gd name="connsiteY28" fmla="*/ 202036 h 2122526"/>
              <a:gd name="connsiteX29" fmla="*/ 7905407 w 12192002"/>
              <a:gd name="connsiteY29" fmla="*/ 227751 h 2122526"/>
              <a:gd name="connsiteX30" fmla="*/ 8090271 w 12192002"/>
              <a:gd name="connsiteY30" fmla="*/ 269724 h 2122526"/>
              <a:gd name="connsiteX31" fmla="*/ 8245834 w 12192002"/>
              <a:gd name="connsiteY31" fmla="*/ 315885 h 2122526"/>
              <a:gd name="connsiteX32" fmla="*/ 8252033 w 12192002"/>
              <a:gd name="connsiteY32" fmla="*/ 328877 h 2122526"/>
              <a:gd name="connsiteX33" fmla="*/ 8263376 w 12192002"/>
              <a:gd name="connsiteY33" fmla="*/ 338720 h 2122526"/>
              <a:gd name="connsiteX34" fmla="*/ 8266075 w 12192002"/>
              <a:gd name="connsiteY34" fmla="*/ 338490 h 2122526"/>
              <a:gd name="connsiteX35" fmla="*/ 8283149 w 12192002"/>
              <a:gd name="connsiteY35" fmla="*/ 345665 h 2122526"/>
              <a:gd name="connsiteX36" fmla="*/ 8284276 w 12192002"/>
              <a:gd name="connsiteY36" fmla="*/ 350108 h 2122526"/>
              <a:gd name="connsiteX37" fmla="*/ 8295173 w 12192002"/>
              <a:gd name="connsiteY37" fmla="*/ 355931 h 2122526"/>
              <a:gd name="connsiteX38" fmla="*/ 8314432 w 12192002"/>
              <a:gd name="connsiteY38" fmla="*/ 369826 h 2122526"/>
              <a:gd name="connsiteX39" fmla="*/ 8320104 w 12192002"/>
              <a:gd name="connsiteY39" fmla="*/ 370152 h 2122526"/>
              <a:gd name="connsiteX40" fmla="*/ 8352372 w 12192002"/>
              <a:gd name="connsiteY40" fmla="*/ 387570 h 2122526"/>
              <a:gd name="connsiteX41" fmla="*/ 8353799 w 12192002"/>
              <a:gd name="connsiteY41" fmla="*/ 386730 h 2122526"/>
              <a:gd name="connsiteX42" fmla="*/ 8367182 w 12192002"/>
              <a:gd name="connsiteY42" fmla="*/ 386924 h 2122526"/>
              <a:gd name="connsiteX43" fmla="*/ 8490249 w 12192002"/>
              <a:gd name="connsiteY43" fmla="*/ 400966 h 2122526"/>
              <a:gd name="connsiteX44" fmla="*/ 8497594 w 12192002"/>
              <a:gd name="connsiteY44" fmla="*/ 404016 h 2122526"/>
              <a:gd name="connsiteX45" fmla="*/ 8497968 w 12192002"/>
              <a:gd name="connsiteY45" fmla="*/ 403837 h 2122526"/>
              <a:gd name="connsiteX46" fmla="*/ 8506167 w 12192002"/>
              <a:gd name="connsiteY46" fmla="*/ 406575 h 2122526"/>
              <a:gd name="connsiteX47" fmla="*/ 8510983 w 12192002"/>
              <a:gd name="connsiteY47" fmla="*/ 409576 h 2122526"/>
              <a:gd name="connsiteX48" fmla="*/ 8525230 w 12192002"/>
              <a:gd name="connsiteY48" fmla="*/ 415491 h 2122526"/>
              <a:gd name="connsiteX49" fmla="*/ 8596071 w 12192002"/>
              <a:gd name="connsiteY49" fmla="*/ 400649 h 2122526"/>
              <a:gd name="connsiteX50" fmla="*/ 8707847 w 12192002"/>
              <a:gd name="connsiteY50" fmla="*/ 409221 h 2122526"/>
              <a:gd name="connsiteX51" fmla="*/ 8752444 w 12192002"/>
              <a:gd name="connsiteY51" fmla="*/ 411322 h 2122526"/>
              <a:gd name="connsiteX52" fmla="*/ 8928988 w 12192002"/>
              <a:gd name="connsiteY52" fmla="*/ 430554 h 2122526"/>
              <a:gd name="connsiteX53" fmla="*/ 8963048 w 12192002"/>
              <a:gd name="connsiteY53" fmla="*/ 427366 h 2122526"/>
              <a:gd name="connsiteX54" fmla="*/ 8968011 w 12192002"/>
              <a:gd name="connsiteY54" fmla="*/ 425141 h 2122526"/>
              <a:gd name="connsiteX55" fmla="*/ 8974337 w 12192002"/>
              <a:gd name="connsiteY55" fmla="*/ 424441 h 2122526"/>
              <a:gd name="connsiteX56" fmla="*/ 8990394 w 12192002"/>
              <a:gd name="connsiteY56" fmla="*/ 427667 h 2122526"/>
              <a:gd name="connsiteX57" fmla="*/ 8996232 w 12192002"/>
              <a:gd name="connsiteY57" fmla="*/ 429728 h 2122526"/>
              <a:gd name="connsiteX58" fmla="*/ 9005201 w 12192002"/>
              <a:gd name="connsiteY58" fmla="*/ 430939 h 2122526"/>
              <a:gd name="connsiteX59" fmla="*/ 9005486 w 12192002"/>
              <a:gd name="connsiteY59" fmla="*/ 430699 h 2122526"/>
              <a:gd name="connsiteX60" fmla="*/ 9053453 w 12192002"/>
              <a:gd name="connsiteY60" fmla="*/ 433984 h 2122526"/>
              <a:gd name="connsiteX61" fmla="*/ 9113812 w 12192002"/>
              <a:gd name="connsiteY61" fmla="*/ 425670 h 2122526"/>
              <a:gd name="connsiteX62" fmla="*/ 9137318 w 12192002"/>
              <a:gd name="connsiteY62" fmla="*/ 424304 h 2122526"/>
              <a:gd name="connsiteX63" fmla="*/ 9150210 w 12192002"/>
              <a:gd name="connsiteY63" fmla="*/ 422135 h 2122526"/>
              <a:gd name="connsiteX64" fmla="*/ 9151232 w 12192002"/>
              <a:gd name="connsiteY64" fmla="*/ 421070 h 2122526"/>
              <a:gd name="connsiteX65" fmla="*/ 9189246 w 12192002"/>
              <a:gd name="connsiteY65" fmla="*/ 432272 h 2122526"/>
              <a:gd name="connsiteX66" fmla="*/ 9194810 w 12192002"/>
              <a:gd name="connsiteY66" fmla="*/ 441511 h 2122526"/>
              <a:gd name="connsiteX67" fmla="*/ 9231370 w 12192002"/>
              <a:gd name="connsiteY67" fmla="*/ 451590 h 2122526"/>
              <a:gd name="connsiteX68" fmla="*/ 9343052 w 12192002"/>
              <a:gd name="connsiteY68" fmla="*/ 503495 h 2122526"/>
              <a:gd name="connsiteX69" fmla="*/ 9584507 w 12192002"/>
              <a:gd name="connsiteY69" fmla="*/ 549197 h 2122526"/>
              <a:gd name="connsiteX70" fmla="*/ 9728309 w 12192002"/>
              <a:gd name="connsiteY70" fmla="*/ 560617 h 2122526"/>
              <a:gd name="connsiteX71" fmla="*/ 9847792 w 12192002"/>
              <a:gd name="connsiteY71" fmla="*/ 580824 h 2122526"/>
              <a:gd name="connsiteX72" fmla="*/ 9960019 w 12192002"/>
              <a:gd name="connsiteY72" fmla="*/ 587592 h 2122526"/>
              <a:gd name="connsiteX73" fmla="*/ 10039240 w 12192002"/>
              <a:gd name="connsiteY73" fmla="*/ 603107 h 2122526"/>
              <a:gd name="connsiteX74" fmla="*/ 10082169 w 12192002"/>
              <a:gd name="connsiteY74" fmla="*/ 601443 h 2122526"/>
              <a:gd name="connsiteX75" fmla="*/ 10126500 w 12192002"/>
              <a:gd name="connsiteY75" fmla="*/ 603538 h 2122526"/>
              <a:gd name="connsiteX76" fmla="*/ 10261101 w 12192002"/>
              <a:gd name="connsiteY76" fmla="*/ 615053 h 2122526"/>
              <a:gd name="connsiteX77" fmla="*/ 10336855 w 12192002"/>
              <a:gd name="connsiteY77" fmla="*/ 624804 h 2122526"/>
              <a:gd name="connsiteX78" fmla="*/ 10383868 w 12192002"/>
              <a:gd name="connsiteY78" fmla="*/ 625415 h 2122526"/>
              <a:gd name="connsiteX79" fmla="*/ 10445984 w 12192002"/>
              <a:gd name="connsiteY79" fmla="*/ 629262 h 2122526"/>
              <a:gd name="connsiteX80" fmla="*/ 10519280 w 12192002"/>
              <a:gd name="connsiteY80" fmla="*/ 631320 h 2122526"/>
              <a:gd name="connsiteX81" fmla="*/ 10644619 w 12192002"/>
              <a:gd name="connsiteY81" fmla="*/ 651566 h 2122526"/>
              <a:gd name="connsiteX82" fmla="*/ 10857724 w 12192002"/>
              <a:gd name="connsiteY82" fmla="*/ 712684 h 2122526"/>
              <a:gd name="connsiteX83" fmla="*/ 10951063 w 12192002"/>
              <a:gd name="connsiteY83" fmla="*/ 725767 h 2122526"/>
              <a:gd name="connsiteX84" fmla="*/ 11030956 w 12192002"/>
              <a:gd name="connsiteY84" fmla="*/ 721011 h 2122526"/>
              <a:gd name="connsiteX85" fmla="*/ 11085938 w 12192002"/>
              <a:gd name="connsiteY85" fmla="*/ 723892 h 2122526"/>
              <a:gd name="connsiteX86" fmla="*/ 11143411 w 12192002"/>
              <a:gd name="connsiteY86" fmla="*/ 733141 h 2122526"/>
              <a:gd name="connsiteX87" fmla="*/ 11195087 w 12192002"/>
              <a:gd name="connsiteY87" fmla="*/ 732494 h 2122526"/>
              <a:gd name="connsiteX88" fmla="*/ 11273972 w 12192002"/>
              <a:gd name="connsiteY88" fmla="*/ 729660 h 2122526"/>
              <a:gd name="connsiteX89" fmla="*/ 11369715 w 12192002"/>
              <a:gd name="connsiteY89" fmla="*/ 813181 h 2122526"/>
              <a:gd name="connsiteX90" fmla="*/ 11462695 w 12192002"/>
              <a:gd name="connsiteY90" fmla="*/ 874654 h 2122526"/>
              <a:gd name="connsiteX91" fmla="*/ 11564181 w 12192002"/>
              <a:gd name="connsiteY91" fmla="*/ 888450 h 2122526"/>
              <a:gd name="connsiteX92" fmla="*/ 11585369 w 12192002"/>
              <a:gd name="connsiteY92" fmla="*/ 1004898 h 2122526"/>
              <a:gd name="connsiteX93" fmla="*/ 11744187 w 12192002"/>
              <a:gd name="connsiteY93" fmla="*/ 1047864 h 2122526"/>
              <a:gd name="connsiteX94" fmla="*/ 11854857 w 12192002"/>
              <a:gd name="connsiteY94" fmla="*/ 1112485 h 2122526"/>
              <a:gd name="connsiteX95" fmla="*/ 11925839 w 12192002"/>
              <a:gd name="connsiteY95" fmla="*/ 1110203 h 2122526"/>
              <a:gd name="connsiteX96" fmla="*/ 12080164 w 12192002"/>
              <a:gd name="connsiteY96" fmla="*/ 1090885 h 2122526"/>
              <a:gd name="connsiteX97" fmla="*/ 12140863 w 12192002"/>
              <a:gd name="connsiteY97" fmla="*/ 1035036 h 2122526"/>
              <a:gd name="connsiteX98" fmla="*/ 12192002 w 12192002"/>
              <a:gd name="connsiteY98" fmla="*/ 1015838 h 2122526"/>
              <a:gd name="connsiteX99" fmla="*/ 12192002 w 12192002"/>
              <a:gd name="connsiteY99" fmla="*/ 1955549 h 2122526"/>
              <a:gd name="connsiteX100" fmla="*/ 12192000 w 12192002"/>
              <a:gd name="connsiteY100" fmla="*/ 1955549 h 2122526"/>
              <a:gd name="connsiteX101" fmla="*/ 12192000 w 12192002"/>
              <a:gd name="connsiteY101" fmla="*/ 2122526 h 2122526"/>
              <a:gd name="connsiteX102" fmla="*/ 0 w 12192002"/>
              <a:gd name="connsiteY102" fmla="*/ 2122526 h 2122526"/>
              <a:gd name="connsiteX103" fmla="*/ 0 w 12192002"/>
              <a:gd name="connsiteY103" fmla="*/ 1348327 h 2122526"/>
              <a:gd name="connsiteX104" fmla="*/ 2 w 12192002"/>
              <a:gd name="connsiteY104" fmla="*/ 1348327 h 2122526"/>
              <a:gd name="connsiteX105" fmla="*/ 2 w 12192002"/>
              <a:gd name="connsiteY105" fmla="*/ 592017 h 2122526"/>
              <a:gd name="connsiteX106" fmla="*/ 15526 w 12192002"/>
              <a:gd name="connsiteY106" fmla="*/ 586548 h 2122526"/>
              <a:gd name="connsiteX107" fmla="*/ 118381 w 12192002"/>
              <a:gd name="connsiteY107" fmla="*/ 583692 h 2122526"/>
              <a:gd name="connsiteX108" fmla="*/ 292435 w 12192002"/>
              <a:gd name="connsiteY108" fmla="*/ 531887 h 2122526"/>
              <a:gd name="connsiteX109" fmla="*/ 404015 w 12192002"/>
              <a:gd name="connsiteY109" fmla="*/ 511191 h 2122526"/>
              <a:gd name="connsiteX110" fmla="*/ 445099 w 12192002"/>
              <a:gd name="connsiteY110" fmla="*/ 505368 h 2122526"/>
              <a:gd name="connsiteX111" fmla="*/ 571717 w 12192002"/>
              <a:gd name="connsiteY111" fmla="*/ 467338 h 2122526"/>
              <a:gd name="connsiteX112" fmla="*/ 578535 w 12192002"/>
              <a:gd name="connsiteY112" fmla="*/ 467527 h 2122526"/>
              <a:gd name="connsiteX113" fmla="*/ 596792 w 12192002"/>
              <a:gd name="connsiteY113" fmla="*/ 464875 h 2122526"/>
              <a:gd name="connsiteX114" fmla="*/ 708875 w 12192002"/>
              <a:gd name="connsiteY114" fmla="*/ 422017 h 2122526"/>
              <a:gd name="connsiteX115" fmla="*/ 719742 w 12192002"/>
              <a:gd name="connsiteY115" fmla="*/ 416340 h 2122526"/>
              <a:gd name="connsiteX116" fmla="*/ 720047 w 12192002"/>
              <a:gd name="connsiteY116" fmla="*/ 415078 h 2122526"/>
              <a:gd name="connsiteX117" fmla="*/ 763053 w 12192002"/>
              <a:gd name="connsiteY117" fmla="*/ 414307 h 2122526"/>
              <a:gd name="connsiteX118" fmla="*/ 767901 w 12192002"/>
              <a:gd name="connsiteY118" fmla="*/ 412086 h 2122526"/>
              <a:gd name="connsiteX119" fmla="*/ 797041 w 12192002"/>
              <a:gd name="connsiteY119" fmla="*/ 414293 h 2122526"/>
              <a:gd name="connsiteX120" fmla="*/ 811506 w 12192002"/>
              <a:gd name="connsiteY120" fmla="*/ 413988 h 2122526"/>
              <a:gd name="connsiteX121" fmla="*/ 816809 w 12192002"/>
              <a:gd name="connsiteY121" fmla="*/ 416882 h 2122526"/>
              <a:gd name="connsiteX122" fmla="*/ 837540 w 12192002"/>
              <a:gd name="connsiteY122" fmla="*/ 414918 h 2122526"/>
              <a:gd name="connsiteX123" fmla="*/ 858269 w 12192002"/>
              <a:gd name="connsiteY123" fmla="*/ 416131 h 2122526"/>
              <a:gd name="connsiteX124" fmla="*/ 948732 w 12192002"/>
              <a:gd name="connsiteY124" fmla="*/ 404293 h 2122526"/>
              <a:gd name="connsiteX125" fmla="*/ 1149979 w 12192002"/>
              <a:gd name="connsiteY125" fmla="*/ 406698 h 2122526"/>
              <a:gd name="connsiteX126" fmla="*/ 1496110 w 12192002"/>
              <a:gd name="connsiteY126" fmla="*/ 357263 h 2122526"/>
              <a:gd name="connsiteX127" fmla="*/ 1608669 w 12192002"/>
              <a:gd name="connsiteY127" fmla="*/ 331673 h 2122526"/>
              <a:gd name="connsiteX128" fmla="*/ 1675071 w 12192002"/>
              <a:gd name="connsiteY128" fmla="*/ 324776 h 2122526"/>
              <a:gd name="connsiteX129" fmla="*/ 1738204 w 12192002"/>
              <a:gd name="connsiteY129" fmla="*/ 308427 h 2122526"/>
              <a:gd name="connsiteX130" fmla="*/ 1786655 w 12192002"/>
              <a:gd name="connsiteY130" fmla="*/ 303376 h 2122526"/>
              <a:gd name="connsiteX131" fmla="*/ 1873080 w 12192002"/>
              <a:gd name="connsiteY131" fmla="*/ 330998 h 2122526"/>
              <a:gd name="connsiteX132" fmla="*/ 1921650 w 12192002"/>
              <a:gd name="connsiteY132" fmla="*/ 332593 h 2122526"/>
              <a:gd name="connsiteX133" fmla="*/ 1928172 w 12192002"/>
              <a:gd name="connsiteY133" fmla="*/ 327762 h 2122526"/>
              <a:gd name="connsiteX134" fmla="*/ 1997356 w 12192002"/>
              <a:gd name="connsiteY134" fmla="*/ 349707 h 2122526"/>
              <a:gd name="connsiteX135" fmla="*/ 2094665 w 12192002"/>
              <a:gd name="connsiteY135" fmla="*/ 341687 h 2122526"/>
              <a:gd name="connsiteX136" fmla="*/ 2208578 w 12192002"/>
              <a:gd name="connsiteY136" fmla="*/ 324976 h 2122526"/>
              <a:gd name="connsiteX137" fmla="*/ 2315112 w 12192002"/>
              <a:gd name="connsiteY137" fmla="*/ 319743 h 2122526"/>
              <a:gd name="connsiteX138" fmla="*/ 2443255 w 12192002"/>
              <a:gd name="connsiteY138" fmla="*/ 328210 h 2122526"/>
              <a:gd name="connsiteX139" fmla="*/ 2568028 w 12192002"/>
              <a:gd name="connsiteY139" fmla="*/ 342111 h 2122526"/>
              <a:gd name="connsiteX140" fmla="*/ 2646527 w 12192002"/>
              <a:gd name="connsiteY140" fmla="*/ 315870 h 2122526"/>
              <a:gd name="connsiteX141" fmla="*/ 2781569 w 12192002"/>
              <a:gd name="connsiteY141" fmla="*/ 326406 h 2122526"/>
              <a:gd name="connsiteX142" fmla="*/ 3030291 w 12192002"/>
              <a:gd name="connsiteY142" fmla="*/ 348227 h 2122526"/>
              <a:gd name="connsiteX143" fmla="*/ 3142556 w 12192002"/>
              <a:gd name="connsiteY143" fmla="*/ 350870 h 2122526"/>
              <a:gd name="connsiteX144" fmla="*/ 3262356 w 12192002"/>
              <a:gd name="connsiteY144" fmla="*/ 358645 h 2122526"/>
              <a:gd name="connsiteX145" fmla="*/ 3341698 w 12192002"/>
              <a:gd name="connsiteY145" fmla="*/ 364522 h 2122526"/>
              <a:gd name="connsiteX146" fmla="*/ 3344026 w 12192002"/>
              <a:gd name="connsiteY146" fmla="*/ 363547 h 2122526"/>
              <a:gd name="connsiteX147" fmla="*/ 3363888 w 12192002"/>
              <a:gd name="connsiteY147" fmla="*/ 365229 h 2122526"/>
              <a:gd name="connsiteX148" fmla="*/ 3400728 w 12192002"/>
              <a:gd name="connsiteY148" fmla="*/ 382181 h 2122526"/>
              <a:gd name="connsiteX149" fmla="*/ 3473223 w 12192002"/>
              <a:gd name="connsiteY149" fmla="*/ 370133 h 2122526"/>
              <a:gd name="connsiteX150" fmla="*/ 3536135 w 12192002"/>
              <a:gd name="connsiteY150" fmla="*/ 366472 h 2122526"/>
              <a:gd name="connsiteX151" fmla="*/ 3585978 w 12192002"/>
              <a:gd name="connsiteY151" fmla="*/ 356773 h 2122526"/>
              <a:gd name="connsiteX152" fmla="*/ 3594501 w 12192002"/>
              <a:gd name="connsiteY152" fmla="*/ 357463 h 2122526"/>
              <a:gd name="connsiteX153" fmla="*/ 3594736 w 12192002"/>
              <a:gd name="connsiteY153" fmla="*/ 357194 h 2122526"/>
              <a:gd name="connsiteX154" fmla="*/ 3603855 w 12192002"/>
              <a:gd name="connsiteY154" fmla="*/ 357358 h 2122526"/>
              <a:gd name="connsiteX155" fmla="*/ 3610035 w 12192002"/>
              <a:gd name="connsiteY155" fmla="*/ 358720 h 2122526"/>
              <a:gd name="connsiteX156" fmla="*/ 3682513 w 12192002"/>
              <a:gd name="connsiteY156" fmla="*/ 326449 h 2122526"/>
              <a:gd name="connsiteX157" fmla="*/ 3789760 w 12192002"/>
              <a:gd name="connsiteY157" fmla="*/ 302526 h 2122526"/>
              <a:gd name="connsiteX158" fmla="*/ 3897275 w 12192002"/>
              <a:gd name="connsiteY158" fmla="*/ 282288 h 2122526"/>
              <a:gd name="connsiteX159" fmla="*/ 3936846 w 12192002"/>
              <a:gd name="connsiteY159" fmla="*/ 276633 h 2122526"/>
              <a:gd name="connsiteX160" fmla="*/ 4004538 w 12192002"/>
              <a:gd name="connsiteY160" fmla="*/ 259176 h 2122526"/>
              <a:gd name="connsiteX161" fmla="*/ 4033778 w 12192002"/>
              <a:gd name="connsiteY161" fmla="*/ 246608 h 2122526"/>
              <a:gd name="connsiteX162" fmla="*/ 4035363 w 12192002"/>
              <a:gd name="connsiteY162" fmla="*/ 246843 h 2122526"/>
              <a:gd name="connsiteX163" fmla="*/ 4036996 w 12192002"/>
              <a:gd name="connsiteY163" fmla="*/ 243176 h 2122526"/>
              <a:gd name="connsiteX164" fmla="*/ 4042364 w 12192002"/>
              <a:gd name="connsiteY164" fmla="*/ 240742 h 2122526"/>
              <a:gd name="connsiteX165" fmla="*/ 4058954 w 12192002"/>
              <a:gd name="connsiteY165" fmla="*/ 239121 h 2122526"/>
              <a:gd name="connsiteX166" fmla="*/ 4065510 w 12192002"/>
              <a:gd name="connsiteY166" fmla="*/ 239339 h 2122526"/>
              <a:gd name="connsiteX167" fmla="*/ 4074427 w 12192002"/>
              <a:gd name="connsiteY167" fmla="*/ 237895 h 2122526"/>
              <a:gd name="connsiteX168" fmla="*/ 4074546 w 12192002"/>
              <a:gd name="connsiteY168" fmla="*/ 237596 h 2122526"/>
              <a:gd name="connsiteX169" fmla="*/ 4083097 w 12192002"/>
              <a:gd name="connsiteY169" fmla="*/ 236761 h 2122526"/>
              <a:gd name="connsiteX170" fmla="*/ 4142745 w 12192002"/>
              <a:gd name="connsiteY170" fmla="*/ 210228 h 2122526"/>
              <a:gd name="connsiteX171" fmla="*/ 4191248 w 12192002"/>
              <a:gd name="connsiteY171" fmla="*/ 194363 h 2122526"/>
              <a:gd name="connsiteX172" fmla="*/ 4201744 w 12192002"/>
              <a:gd name="connsiteY172" fmla="*/ 188729 h 2122526"/>
              <a:gd name="connsiteX173" fmla="*/ 4202048 w 12192002"/>
              <a:gd name="connsiteY173" fmla="*/ 187470 h 2122526"/>
              <a:gd name="connsiteX174" fmla="*/ 4248116 w 12192002"/>
              <a:gd name="connsiteY174" fmla="*/ 184675 h 2122526"/>
              <a:gd name="connsiteX175" fmla="*/ 4276141 w 12192002"/>
              <a:gd name="connsiteY175" fmla="*/ 186999 h 2122526"/>
              <a:gd name="connsiteX176" fmla="*/ 4290062 w 12192002"/>
              <a:gd name="connsiteY176" fmla="*/ 186753 h 2122526"/>
              <a:gd name="connsiteX177" fmla="*/ 4295143 w 12192002"/>
              <a:gd name="connsiteY177" fmla="*/ 189670 h 2122526"/>
              <a:gd name="connsiteX178" fmla="*/ 4315108 w 12192002"/>
              <a:gd name="connsiteY178" fmla="*/ 187791 h 2122526"/>
              <a:gd name="connsiteX179" fmla="*/ 4316965 w 12192002"/>
              <a:gd name="connsiteY179" fmla="*/ 186450 h 2122526"/>
              <a:gd name="connsiteX180" fmla="*/ 4362875 w 12192002"/>
              <a:gd name="connsiteY180" fmla="*/ 193065 h 2122526"/>
              <a:gd name="connsiteX181" fmla="*/ 4428542 w 12192002"/>
              <a:gd name="connsiteY181" fmla="*/ 191719 h 2122526"/>
              <a:gd name="connsiteX182" fmla="*/ 4515813 w 12192002"/>
              <a:gd name="connsiteY182" fmla="*/ 181068 h 2122526"/>
              <a:gd name="connsiteX183" fmla="*/ 4715526 w 12192002"/>
              <a:gd name="connsiteY183" fmla="*/ 171166 h 2122526"/>
              <a:gd name="connsiteX184" fmla="*/ 4762447 w 12192002"/>
              <a:gd name="connsiteY184" fmla="*/ 162678 h 2122526"/>
              <a:gd name="connsiteX185" fmla="*/ 4840439 w 12192002"/>
              <a:gd name="connsiteY185" fmla="*/ 134910 h 2122526"/>
              <a:gd name="connsiteX186" fmla="*/ 5011513 w 12192002"/>
              <a:gd name="connsiteY186" fmla="*/ 110893 h 2122526"/>
              <a:gd name="connsiteX187" fmla="*/ 5065790 w 12192002"/>
              <a:gd name="connsiteY187" fmla="*/ 94512 h 2122526"/>
              <a:gd name="connsiteX188" fmla="*/ 5121659 w 12192002"/>
              <a:gd name="connsiteY188" fmla="*/ 101083 h 2122526"/>
              <a:gd name="connsiteX189" fmla="*/ 5139595 w 12192002"/>
              <a:gd name="connsiteY189" fmla="*/ 90230 h 2122526"/>
              <a:gd name="connsiteX190" fmla="*/ 5142598 w 12192002"/>
              <a:gd name="connsiteY190" fmla="*/ 88129 h 2122526"/>
              <a:gd name="connsiteX191" fmla="*/ 5156554 w 12192002"/>
              <a:gd name="connsiteY191" fmla="*/ 84729 h 2122526"/>
              <a:gd name="connsiteX192" fmla="*/ 5174660 w 12192002"/>
              <a:gd name="connsiteY192" fmla="*/ 77506 h 2122526"/>
              <a:gd name="connsiteX193" fmla="*/ 5222961 w 12192002"/>
              <a:gd name="connsiteY193" fmla="*/ 74516 h 2122526"/>
              <a:gd name="connsiteX194" fmla="*/ 5261763 w 12192002"/>
              <a:gd name="connsiteY194" fmla="*/ 63392 h 2122526"/>
              <a:gd name="connsiteX195" fmla="*/ 5381667 w 12192002"/>
              <a:gd name="connsiteY195" fmla="*/ 42975 h 2122526"/>
              <a:gd name="connsiteX196" fmla="*/ 5432760 w 12192002"/>
              <a:gd name="connsiteY196" fmla="*/ 25273 h 2122526"/>
              <a:gd name="connsiteX197" fmla="*/ 5470905 w 12192002"/>
              <a:gd name="connsiteY197" fmla="*/ 14020 h 2122526"/>
              <a:gd name="connsiteX198" fmla="*/ 5626960 w 12192002"/>
              <a:gd name="connsiteY198" fmla="*/ 0 h 2122526"/>
              <a:gd name="connsiteX0" fmla="*/ 5626960 w 12192002"/>
              <a:gd name="connsiteY0" fmla="*/ 0 h 2122526"/>
              <a:gd name="connsiteX1" fmla="*/ 5758918 w 12192002"/>
              <a:gd name="connsiteY1" fmla="*/ 1023 h 2122526"/>
              <a:gd name="connsiteX2" fmla="*/ 5957375 w 12192002"/>
              <a:gd name="connsiteY2" fmla="*/ 16715 h 2122526"/>
              <a:gd name="connsiteX3" fmla="*/ 6010090 w 12192002"/>
              <a:gd name="connsiteY3" fmla="*/ 20359 h 2122526"/>
              <a:gd name="connsiteX4" fmla="*/ 6041282 w 12192002"/>
              <a:gd name="connsiteY4" fmla="*/ 15266 h 2122526"/>
              <a:gd name="connsiteX5" fmla="*/ 6048637 w 12192002"/>
              <a:gd name="connsiteY5" fmla="*/ 6917 h 2122526"/>
              <a:gd name="connsiteX6" fmla="*/ 6068529 w 12192002"/>
              <a:gd name="connsiteY6" fmla="*/ 7600 h 2122526"/>
              <a:gd name="connsiteX7" fmla="*/ 6073847 w 12192002"/>
              <a:gd name="connsiteY7" fmla="*/ 6063 h 2122526"/>
              <a:gd name="connsiteX8" fmla="*/ 6168673 w 12192002"/>
              <a:gd name="connsiteY8" fmla="*/ 26525 h 2122526"/>
              <a:gd name="connsiteX9" fmla="*/ 6317559 w 12192002"/>
              <a:gd name="connsiteY9" fmla="*/ 28612 h 2122526"/>
              <a:gd name="connsiteX10" fmla="*/ 6549454 w 12192002"/>
              <a:gd name="connsiteY10" fmla="*/ 75412 h 2122526"/>
              <a:gd name="connsiteX11" fmla="*/ 6708221 w 12192002"/>
              <a:gd name="connsiteY11" fmla="*/ 104188 h 2122526"/>
              <a:gd name="connsiteX12" fmla="*/ 6904145 w 12192002"/>
              <a:gd name="connsiteY12" fmla="*/ 132143 h 2122526"/>
              <a:gd name="connsiteX13" fmla="*/ 7018495 w 12192002"/>
              <a:gd name="connsiteY13" fmla="*/ 161649 h 2122526"/>
              <a:gd name="connsiteX14" fmla="*/ 7096987 w 12192002"/>
              <a:gd name="connsiteY14" fmla="*/ 161275 h 2122526"/>
              <a:gd name="connsiteX15" fmla="*/ 7170807 w 12192002"/>
              <a:gd name="connsiteY15" fmla="*/ 173503 h 2122526"/>
              <a:gd name="connsiteX16" fmla="*/ 7197003 w 12192002"/>
              <a:gd name="connsiteY16" fmla="*/ 178151 h 2122526"/>
              <a:gd name="connsiteX17" fmla="*/ 7201101 w 12192002"/>
              <a:gd name="connsiteY17" fmla="*/ 183509 h 2122526"/>
              <a:gd name="connsiteX18" fmla="*/ 7218559 w 12192002"/>
              <a:gd name="connsiteY18" fmla="*/ 188059 h 2122526"/>
              <a:gd name="connsiteX19" fmla="*/ 7310852 w 12192002"/>
              <a:gd name="connsiteY19" fmla="*/ 213308 h 2122526"/>
              <a:gd name="connsiteX20" fmla="*/ 7312179 w 12192002"/>
              <a:gd name="connsiteY20" fmla="*/ 211866 h 2122526"/>
              <a:gd name="connsiteX21" fmla="*/ 7405390 w 12192002"/>
              <a:gd name="connsiteY21" fmla="*/ 202271 h 2122526"/>
              <a:gd name="connsiteX22" fmla="*/ 7495794 w 12192002"/>
              <a:gd name="connsiteY22" fmla="*/ 194166 h 2122526"/>
              <a:gd name="connsiteX23" fmla="*/ 7507039 w 12192002"/>
              <a:gd name="connsiteY23" fmla="*/ 196118 h 2122526"/>
              <a:gd name="connsiteX24" fmla="*/ 7507411 w 12192002"/>
              <a:gd name="connsiteY24" fmla="*/ 195791 h 2122526"/>
              <a:gd name="connsiteX25" fmla="*/ 7519570 w 12192002"/>
              <a:gd name="connsiteY25" fmla="*/ 197126 h 2122526"/>
              <a:gd name="connsiteX26" fmla="*/ 7527542 w 12192002"/>
              <a:gd name="connsiteY26" fmla="*/ 199679 h 2122526"/>
              <a:gd name="connsiteX27" fmla="*/ 7614346 w 12192002"/>
              <a:gd name="connsiteY27" fmla="*/ 205507 h 2122526"/>
              <a:gd name="connsiteX28" fmla="*/ 7718744 w 12192002"/>
              <a:gd name="connsiteY28" fmla="*/ 202036 h 2122526"/>
              <a:gd name="connsiteX29" fmla="*/ 7905407 w 12192002"/>
              <a:gd name="connsiteY29" fmla="*/ 227751 h 2122526"/>
              <a:gd name="connsiteX30" fmla="*/ 8090271 w 12192002"/>
              <a:gd name="connsiteY30" fmla="*/ 269724 h 2122526"/>
              <a:gd name="connsiteX31" fmla="*/ 8245834 w 12192002"/>
              <a:gd name="connsiteY31" fmla="*/ 315885 h 2122526"/>
              <a:gd name="connsiteX32" fmla="*/ 8252033 w 12192002"/>
              <a:gd name="connsiteY32" fmla="*/ 328877 h 2122526"/>
              <a:gd name="connsiteX33" fmla="*/ 8263376 w 12192002"/>
              <a:gd name="connsiteY33" fmla="*/ 338720 h 2122526"/>
              <a:gd name="connsiteX34" fmla="*/ 8266075 w 12192002"/>
              <a:gd name="connsiteY34" fmla="*/ 338490 h 2122526"/>
              <a:gd name="connsiteX35" fmla="*/ 8283149 w 12192002"/>
              <a:gd name="connsiteY35" fmla="*/ 345665 h 2122526"/>
              <a:gd name="connsiteX36" fmla="*/ 8284276 w 12192002"/>
              <a:gd name="connsiteY36" fmla="*/ 350108 h 2122526"/>
              <a:gd name="connsiteX37" fmla="*/ 8295173 w 12192002"/>
              <a:gd name="connsiteY37" fmla="*/ 355931 h 2122526"/>
              <a:gd name="connsiteX38" fmla="*/ 8314432 w 12192002"/>
              <a:gd name="connsiteY38" fmla="*/ 369826 h 2122526"/>
              <a:gd name="connsiteX39" fmla="*/ 8320104 w 12192002"/>
              <a:gd name="connsiteY39" fmla="*/ 370152 h 2122526"/>
              <a:gd name="connsiteX40" fmla="*/ 8352372 w 12192002"/>
              <a:gd name="connsiteY40" fmla="*/ 387570 h 2122526"/>
              <a:gd name="connsiteX41" fmla="*/ 8353799 w 12192002"/>
              <a:gd name="connsiteY41" fmla="*/ 386730 h 2122526"/>
              <a:gd name="connsiteX42" fmla="*/ 8367182 w 12192002"/>
              <a:gd name="connsiteY42" fmla="*/ 386924 h 2122526"/>
              <a:gd name="connsiteX43" fmla="*/ 8490249 w 12192002"/>
              <a:gd name="connsiteY43" fmla="*/ 400966 h 2122526"/>
              <a:gd name="connsiteX44" fmla="*/ 8497594 w 12192002"/>
              <a:gd name="connsiteY44" fmla="*/ 404016 h 2122526"/>
              <a:gd name="connsiteX45" fmla="*/ 8497968 w 12192002"/>
              <a:gd name="connsiteY45" fmla="*/ 403837 h 2122526"/>
              <a:gd name="connsiteX46" fmla="*/ 8506167 w 12192002"/>
              <a:gd name="connsiteY46" fmla="*/ 406575 h 2122526"/>
              <a:gd name="connsiteX47" fmla="*/ 8510983 w 12192002"/>
              <a:gd name="connsiteY47" fmla="*/ 409576 h 2122526"/>
              <a:gd name="connsiteX48" fmla="*/ 8525230 w 12192002"/>
              <a:gd name="connsiteY48" fmla="*/ 415491 h 2122526"/>
              <a:gd name="connsiteX49" fmla="*/ 8596071 w 12192002"/>
              <a:gd name="connsiteY49" fmla="*/ 400649 h 2122526"/>
              <a:gd name="connsiteX50" fmla="*/ 8707847 w 12192002"/>
              <a:gd name="connsiteY50" fmla="*/ 409221 h 2122526"/>
              <a:gd name="connsiteX51" fmla="*/ 8752444 w 12192002"/>
              <a:gd name="connsiteY51" fmla="*/ 411322 h 2122526"/>
              <a:gd name="connsiteX52" fmla="*/ 8928988 w 12192002"/>
              <a:gd name="connsiteY52" fmla="*/ 430554 h 2122526"/>
              <a:gd name="connsiteX53" fmla="*/ 8963048 w 12192002"/>
              <a:gd name="connsiteY53" fmla="*/ 427366 h 2122526"/>
              <a:gd name="connsiteX54" fmla="*/ 8968011 w 12192002"/>
              <a:gd name="connsiteY54" fmla="*/ 425141 h 2122526"/>
              <a:gd name="connsiteX55" fmla="*/ 8974337 w 12192002"/>
              <a:gd name="connsiteY55" fmla="*/ 424441 h 2122526"/>
              <a:gd name="connsiteX56" fmla="*/ 8990394 w 12192002"/>
              <a:gd name="connsiteY56" fmla="*/ 427667 h 2122526"/>
              <a:gd name="connsiteX57" fmla="*/ 8996232 w 12192002"/>
              <a:gd name="connsiteY57" fmla="*/ 429728 h 2122526"/>
              <a:gd name="connsiteX58" fmla="*/ 9005201 w 12192002"/>
              <a:gd name="connsiteY58" fmla="*/ 430939 h 2122526"/>
              <a:gd name="connsiteX59" fmla="*/ 9005486 w 12192002"/>
              <a:gd name="connsiteY59" fmla="*/ 430699 h 2122526"/>
              <a:gd name="connsiteX60" fmla="*/ 9053453 w 12192002"/>
              <a:gd name="connsiteY60" fmla="*/ 433984 h 2122526"/>
              <a:gd name="connsiteX61" fmla="*/ 9113812 w 12192002"/>
              <a:gd name="connsiteY61" fmla="*/ 425670 h 2122526"/>
              <a:gd name="connsiteX62" fmla="*/ 9137318 w 12192002"/>
              <a:gd name="connsiteY62" fmla="*/ 424304 h 2122526"/>
              <a:gd name="connsiteX63" fmla="*/ 9150210 w 12192002"/>
              <a:gd name="connsiteY63" fmla="*/ 422135 h 2122526"/>
              <a:gd name="connsiteX64" fmla="*/ 9151232 w 12192002"/>
              <a:gd name="connsiteY64" fmla="*/ 421070 h 2122526"/>
              <a:gd name="connsiteX65" fmla="*/ 9189246 w 12192002"/>
              <a:gd name="connsiteY65" fmla="*/ 432272 h 2122526"/>
              <a:gd name="connsiteX66" fmla="*/ 9194810 w 12192002"/>
              <a:gd name="connsiteY66" fmla="*/ 441511 h 2122526"/>
              <a:gd name="connsiteX67" fmla="*/ 9231370 w 12192002"/>
              <a:gd name="connsiteY67" fmla="*/ 451590 h 2122526"/>
              <a:gd name="connsiteX68" fmla="*/ 9343052 w 12192002"/>
              <a:gd name="connsiteY68" fmla="*/ 503495 h 2122526"/>
              <a:gd name="connsiteX69" fmla="*/ 9584507 w 12192002"/>
              <a:gd name="connsiteY69" fmla="*/ 549197 h 2122526"/>
              <a:gd name="connsiteX70" fmla="*/ 9728309 w 12192002"/>
              <a:gd name="connsiteY70" fmla="*/ 560617 h 2122526"/>
              <a:gd name="connsiteX71" fmla="*/ 9847792 w 12192002"/>
              <a:gd name="connsiteY71" fmla="*/ 580824 h 2122526"/>
              <a:gd name="connsiteX72" fmla="*/ 9960019 w 12192002"/>
              <a:gd name="connsiteY72" fmla="*/ 587592 h 2122526"/>
              <a:gd name="connsiteX73" fmla="*/ 10039240 w 12192002"/>
              <a:gd name="connsiteY73" fmla="*/ 603107 h 2122526"/>
              <a:gd name="connsiteX74" fmla="*/ 10082169 w 12192002"/>
              <a:gd name="connsiteY74" fmla="*/ 601443 h 2122526"/>
              <a:gd name="connsiteX75" fmla="*/ 10126500 w 12192002"/>
              <a:gd name="connsiteY75" fmla="*/ 603538 h 2122526"/>
              <a:gd name="connsiteX76" fmla="*/ 10261101 w 12192002"/>
              <a:gd name="connsiteY76" fmla="*/ 615053 h 2122526"/>
              <a:gd name="connsiteX77" fmla="*/ 10336855 w 12192002"/>
              <a:gd name="connsiteY77" fmla="*/ 624804 h 2122526"/>
              <a:gd name="connsiteX78" fmla="*/ 10383868 w 12192002"/>
              <a:gd name="connsiteY78" fmla="*/ 625415 h 2122526"/>
              <a:gd name="connsiteX79" fmla="*/ 10445984 w 12192002"/>
              <a:gd name="connsiteY79" fmla="*/ 629262 h 2122526"/>
              <a:gd name="connsiteX80" fmla="*/ 10519280 w 12192002"/>
              <a:gd name="connsiteY80" fmla="*/ 631320 h 2122526"/>
              <a:gd name="connsiteX81" fmla="*/ 10644619 w 12192002"/>
              <a:gd name="connsiteY81" fmla="*/ 651566 h 2122526"/>
              <a:gd name="connsiteX82" fmla="*/ 10857724 w 12192002"/>
              <a:gd name="connsiteY82" fmla="*/ 712684 h 2122526"/>
              <a:gd name="connsiteX83" fmla="*/ 10951063 w 12192002"/>
              <a:gd name="connsiteY83" fmla="*/ 725767 h 2122526"/>
              <a:gd name="connsiteX84" fmla="*/ 11030956 w 12192002"/>
              <a:gd name="connsiteY84" fmla="*/ 721011 h 2122526"/>
              <a:gd name="connsiteX85" fmla="*/ 11085938 w 12192002"/>
              <a:gd name="connsiteY85" fmla="*/ 723892 h 2122526"/>
              <a:gd name="connsiteX86" fmla="*/ 11143411 w 12192002"/>
              <a:gd name="connsiteY86" fmla="*/ 733141 h 2122526"/>
              <a:gd name="connsiteX87" fmla="*/ 11195087 w 12192002"/>
              <a:gd name="connsiteY87" fmla="*/ 732494 h 2122526"/>
              <a:gd name="connsiteX88" fmla="*/ 11273972 w 12192002"/>
              <a:gd name="connsiteY88" fmla="*/ 729660 h 2122526"/>
              <a:gd name="connsiteX89" fmla="*/ 11369715 w 12192002"/>
              <a:gd name="connsiteY89" fmla="*/ 813181 h 2122526"/>
              <a:gd name="connsiteX90" fmla="*/ 11462695 w 12192002"/>
              <a:gd name="connsiteY90" fmla="*/ 874654 h 2122526"/>
              <a:gd name="connsiteX91" fmla="*/ 11516473 w 12192002"/>
              <a:gd name="connsiteY91" fmla="*/ 928206 h 2122526"/>
              <a:gd name="connsiteX92" fmla="*/ 11585369 w 12192002"/>
              <a:gd name="connsiteY92" fmla="*/ 1004898 h 2122526"/>
              <a:gd name="connsiteX93" fmla="*/ 11744187 w 12192002"/>
              <a:gd name="connsiteY93" fmla="*/ 1047864 h 2122526"/>
              <a:gd name="connsiteX94" fmla="*/ 11854857 w 12192002"/>
              <a:gd name="connsiteY94" fmla="*/ 1112485 h 2122526"/>
              <a:gd name="connsiteX95" fmla="*/ 11925839 w 12192002"/>
              <a:gd name="connsiteY95" fmla="*/ 1110203 h 2122526"/>
              <a:gd name="connsiteX96" fmla="*/ 12080164 w 12192002"/>
              <a:gd name="connsiteY96" fmla="*/ 1090885 h 2122526"/>
              <a:gd name="connsiteX97" fmla="*/ 12140863 w 12192002"/>
              <a:gd name="connsiteY97" fmla="*/ 1035036 h 2122526"/>
              <a:gd name="connsiteX98" fmla="*/ 12192002 w 12192002"/>
              <a:gd name="connsiteY98" fmla="*/ 1015838 h 2122526"/>
              <a:gd name="connsiteX99" fmla="*/ 12192002 w 12192002"/>
              <a:gd name="connsiteY99" fmla="*/ 1955549 h 2122526"/>
              <a:gd name="connsiteX100" fmla="*/ 12192000 w 12192002"/>
              <a:gd name="connsiteY100" fmla="*/ 1955549 h 2122526"/>
              <a:gd name="connsiteX101" fmla="*/ 12192000 w 12192002"/>
              <a:gd name="connsiteY101" fmla="*/ 2122526 h 2122526"/>
              <a:gd name="connsiteX102" fmla="*/ 0 w 12192002"/>
              <a:gd name="connsiteY102" fmla="*/ 2122526 h 2122526"/>
              <a:gd name="connsiteX103" fmla="*/ 0 w 12192002"/>
              <a:gd name="connsiteY103" fmla="*/ 1348327 h 2122526"/>
              <a:gd name="connsiteX104" fmla="*/ 2 w 12192002"/>
              <a:gd name="connsiteY104" fmla="*/ 1348327 h 2122526"/>
              <a:gd name="connsiteX105" fmla="*/ 2 w 12192002"/>
              <a:gd name="connsiteY105" fmla="*/ 592017 h 2122526"/>
              <a:gd name="connsiteX106" fmla="*/ 15526 w 12192002"/>
              <a:gd name="connsiteY106" fmla="*/ 586548 h 2122526"/>
              <a:gd name="connsiteX107" fmla="*/ 118381 w 12192002"/>
              <a:gd name="connsiteY107" fmla="*/ 583692 h 2122526"/>
              <a:gd name="connsiteX108" fmla="*/ 292435 w 12192002"/>
              <a:gd name="connsiteY108" fmla="*/ 531887 h 2122526"/>
              <a:gd name="connsiteX109" fmla="*/ 404015 w 12192002"/>
              <a:gd name="connsiteY109" fmla="*/ 511191 h 2122526"/>
              <a:gd name="connsiteX110" fmla="*/ 445099 w 12192002"/>
              <a:gd name="connsiteY110" fmla="*/ 505368 h 2122526"/>
              <a:gd name="connsiteX111" fmla="*/ 571717 w 12192002"/>
              <a:gd name="connsiteY111" fmla="*/ 467338 h 2122526"/>
              <a:gd name="connsiteX112" fmla="*/ 578535 w 12192002"/>
              <a:gd name="connsiteY112" fmla="*/ 467527 h 2122526"/>
              <a:gd name="connsiteX113" fmla="*/ 596792 w 12192002"/>
              <a:gd name="connsiteY113" fmla="*/ 464875 h 2122526"/>
              <a:gd name="connsiteX114" fmla="*/ 708875 w 12192002"/>
              <a:gd name="connsiteY114" fmla="*/ 422017 h 2122526"/>
              <a:gd name="connsiteX115" fmla="*/ 719742 w 12192002"/>
              <a:gd name="connsiteY115" fmla="*/ 416340 h 2122526"/>
              <a:gd name="connsiteX116" fmla="*/ 720047 w 12192002"/>
              <a:gd name="connsiteY116" fmla="*/ 415078 h 2122526"/>
              <a:gd name="connsiteX117" fmla="*/ 763053 w 12192002"/>
              <a:gd name="connsiteY117" fmla="*/ 414307 h 2122526"/>
              <a:gd name="connsiteX118" fmla="*/ 767901 w 12192002"/>
              <a:gd name="connsiteY118" fmla="*/ 412086 h 2122526"/>
              <a:gd name="connsiteX119" fmla="*/ 797041 w 12192002"/>
              <a:gd name="connsiteY119" fmla="*/ 414293 h 2122526"/>
              <a:gd name="connsiteX120" fmla="*/ 811506 w 12192002"/>
              <a:gd name="connsiteY120" fmla="*/ 413988 h 2122526"/>
              <a:gd name="connsiteX121" fmla="*/ 816809 w 12192002"/>
              <a:gd name="connsiteY121" fmla="*/ 416882 h 2122526"/>
              <a:gd name="connsiteX122" fmla="*/ 837540 w 12192002"/>
              <a:gd name="connsiteY122" fmla="*/ 414918 h 2122526"/>
              <a:gd name="connsiteX123" fmla="*/ 858269 w 12192002"/>
              <a:gd name="connsiteY123" fmla="*/ 416131 h 2122526"/>
              <a:gd name="connsiteX124" fmla="*/ 948732 w 12192002"/>
              <a:gd name="connsiteY124" fmla="*/ 404293 h 2122526"/>
              <a:gd name="connsiteX125" fmla="*/ 1149979 w 12192002"/>
              <a:gd name="connsiteY125" fmla="*/ 406698 h 2122526"/>
              <a:gd name="connsiteX126" fmla="*/ 1496110 w 12192002"/>
              <a:gd name="connsiteY126" fmla="*/ 357263 h 2122526"/>
              <a:gd name="connsiteX127" fmla="*/ 1608669 w 12192002"/>
              <a:gd name="connsiteY127" fmla="*/ 331673 h 2122526"/>
              <a:gd name="connsiteX128" fmla="*/ 1675071 w 12192002"/>
              <a:gd name="connsiteY128" fmla="*/ 324776 h 2122526"/>
              <a:gd name="connsiteX129" fmla="*/ 1738204 w 12192002"/>
              <a:gd name="connsiteY129" fmla="*/ 308427 h 2122526"/>
              <a:gd name="connsiteX130" fmla="*/ 1786655 w 12192002"/>
              <a:gd name="connsiteY130" fmla="*/ 303376 h 2122526"/>
              <a:gd name="connsiteX131" fmla="*/ 1873080 w 12192002"/>
              <a:gd name="connsiteY131" fmla="*/ 330998 h 2122526"/>
              <a:gd name="connsiteX132" fmla="*/ 1921650 w 12192002"/>
              <a:gd name="connsiteY132" fmla="*/ 332593 h 2122526"/>
              <a:gd name="connsiteX133" fmla="*/ 1928172 w 12192002"/>
              <a:gd name="connsiteY133" fmla="*/ 327762 h 2122526"/>
              <a:gd name="connsiteX134" fmla="*/ 1997356 w 12192002"/>
              <a:gd name="connsiteY134" fmla="*/ 349707 h 2122526"/>
              <a:gd name="connsiteX135" fmla="*/ 2094665 w 12192002"/>
              <a:gd name="connsiteY135" fmla="*/ 341687 h 2122526"/>
              <a:gd name="connsiteX136" fmla="*/ 2208578 w 12192002"/>
              <a:gd name="connsiteY136" fmla="*/ 324976 h 2122526"/>
              <a:gd name="connsiteX137" fmla="*/ 2315112 w 12192002"/>
              <a:gd name="connsiteY137" fmla="*/ 319743 h 2122526"/>
              <a:gd name="connsiteX138" fmla="*/ 2443255 w 12192002"/>
              <a:gd name="connsiteY138" fmla="*/ 328210 h 2122526"/>
              <a:gd name="connsiteX139" fmla="*/ 2568028 w 12192002"/>
              <a:gd name="connsiteY139" fmla="*/ 342111 h 2122526"/>
              <a:gd name="connsiteX140" fmla="*/ 2646527 w 12192002"/>
              <a:gd name="connsiteY140" fmla="*/ 315870 h 2122526"/>
              <a:gd name="connsiteX141" fmla="*/ 2781569 w 12192002"/>
              <a:gd name="connsiteY141" fmla="*/ 326406 h 2122526"/>
              <a:gd name="connsiteX142" fmla="*/ 3030291 w 12192002"/>
              <a:gd name="connsiteY142" fmla="*/ 348227 h 2122526"/>
              <a:gd name="connsiteX143" fmla="*/ 3142556 w 12192002"/>
              <a:gd name="connsiteY143" fmla="*/ 350870 h 2122526"/>
              <a:gd name="connsiteX144" fmla="*/ 3262356 w 12192002"/>
              <a:gd name="connsiteY144" fmla="*/ 358645 h 2122526"/>
              <a:gd name="connsiteX145" fmla="*/ 3341698 w 12192002"/>
              <a:gd name="connsiteY145" fmla="*/ 364522 h 2122526"/>
              <a:gd name="connsiteX146" fmla="*/ 3344026 w 12192002"/>
              <a:gd name="connsiteY146" fmla="*/ 363547 h 2122526"/>
              <a:gd name="connsiteX147" fmla="*/ 3363888 w 12192002"/>
              <a:gd name="connsiteY147" fmla="*/ 365229 h 2122526"/>
              <a:gd name="connsiteX148" fmla="*/ 3400728 w 12192002"/>
              <a:gd name="connsiteY148" fmla="*/ 382181 h 2122526"/>
              <a:gd name="connsiteX149" fmla="*/ 3473223 w 12192002"/>
              <a:gd name="connsiteY149" fmla="*/ 370133 h 2122526"/>
              <a:gd name="connsiteX150" fmla="*/ 3536135 w 12192002"/>
              <a:gd name="connsiteY150" fmla="*/ 366472 h 2122526"/>
              <a:gd name="connsiteX151" fmla="*/ 3585978 w 12192002"/>
              <a:gd name="connsiteY151" fmla="*/ 356773 h 2122526"/>
              <a:gd name="connsiteX152" fmla="*/ 3594501 w 12192002"/>
              <a:gd name="connsiteY152" fmla="*/ 357463 h 2122526"/>
              <a:gd name="connsiteX153" fmla="*/ 3594736 w 12192002"/>
              <a:gd name="connsiteY153" fmla="*/ 357194 h 2122526"/>
              <a:gd name="connsiteX154" fmla="*/ 3603855 w 12192002"/>
              <a:gd name="connsiteY154" fmla="*/ 357358 h 2122526"/>
              <a:gd name="connsiteX155" fmla="*/ 3610035 w 12192002"/>
              <a:gd name="connsiteY155" fmla="*/ 358720 h 2122526"/>
              <a:gd name="connsiteX156" fmla="*/ 3682513 w 12192002"/>
              <a:gd name="connsiteY156" fmla="*/ 326449 h 2122526"/>
              <a:gd name="connsiteX157" fmla="*/ 3789760 w 12192002"/>
              <a:gd name="connsiteY157" fmla="*/ 302526 h 2122526"/>
              <a:gd name="connsiteX158" fmla="*/ 3897275 w 12192002"/>
              <a:gd name="connsiteY158" fmla="*/ 282288 h 2122526"/>
              <a:gd name="connsiteX159" fmla="*/ 3936846 w 12192002"/>
              <a:gd name="connsiteY159" fmla="*/ 276633 h 2122526"/>
              <a:gd name="connsiteX160" fmla="*/ 4004538 w 12192002"/>
              <a:gd name="connsiteY160" fmla="*/ 259176 h 2122526"/>
              <a:gd name="connsiteX161" fmla="*/ 4033778 w 12192002"/>
              <a:gd name="connsiteY161" fmla="*/ 246608 h 2122526"/>
              <a:gd name="connsiteX162" fmla="*/ 4035363 w 12192002"/>
              <a:gd name="connsiteY162" fmla="*/ 246843 h 2122526"/>
              <a:gd name="connsiteX163" fmla="*/ 4036996 w 12192002"/>
              <a:gd name="connsiteY163" fmla="*/ 243176 h 2122526"/>
              <a:gd name="connsiteX164" fmla="*/ 4042364 w 12192002"/>
              <a:gd name="connsiteY164" fmla="*/ 240742 h 2122526"/>
              <a:gd name="connsiteX165" fmla="*/ 4058954 w 12192002"/>
              <a:gd name="connsiteY165" fmla="*/ 239121 h 2122526"/>
              <a:gd name="connsiteX166" fmla="*/ 4065510 w 12192002"/>
              <a:gd name="connsiteY166" fmla="*/ 239339 h 2122526"/>
              <a:gd name="connsiteX167" fmla="*/ 4074427 w 12192002"/>
              <a:gd name="connsiteY167" fmla="*/ 237895 h 2122526"/>
              <a:gd name="connsiteX168" fmla="*/ 4074546 w 12192002"/>
              <a:gd name="connsiteY168" fmla="*/ 237596 h 2122526"/>
              <a:gd name="connsiteX169" fmla="*/ 4083097 w 12192002"/>
              <a:gd name="connsiteY169" fmla="*/ 236761 h 2122526"/>
              <a:gd name="connsiteX170" fmla="*/ 4142745 w 12192002"/>
              <a:gd name="connsiteY170" fmla="*/ 210228 h 2122526"/>
              <a:gd name="connsiteX171" fmla="*/ 4191248 w 12192002"/>
              <a:gd name="connsiteY171" fmla="*/ 194363 h 2122526"/>
              <a:gd name="connsiteX172" fmla="*/ 4201744 w 12192002"/>
              <a:gd name="connsiteY172" fmla="*/ 188729 h 2122526"/>
              <a:gd name="connsiteX173" fmla="*/ 4202048 w 12192002"/>
              <a:gd name="connsiteY173" fmla="*/ 187470 h 2122526"/>
              <a:gd name="connsiteX174" fmla="*/ 4248116 w 12192002"/>
              <a:gd name="connsiteY174" fmla="*/ 184675 h 2122526"/>
              <a:gd name="connsiteX175" fmla="*/ 4276141 w 12192002"/>
              <a:gd name="connsiteY175" fmla="*/ 186999 h 2122526"/>
              <a:gd name="connsiteX176" fmla="*/ 4290062 w 12192002"/>
              <a:gd name="connsiteY176" fmla="*/ 186753 h 2122526"/>
              <a:gd name="connsiteX177" fmla="*/ 4295143 w 12192002"/>
              <a:gd name="connsiteY177" fmla="*/ 189670 h 2122526"/>
              <a:gd name="connsiteX178" fmla="*/ 4315108 w 12192002"/>
              <a:gd name="connsiteY178" fmla="*/ 187791 h 2122526"/>
              <a:gd name="connsiteX179" fmla="*/ 4316965 w 12192002"/>
              <a:gd name="connsiteY179" fmla="*/ 186450 h 2122526"/>
              <a:gd name="connsiteX180" fmla="*/ 4362875 w 12192002"/>
              <a:gd name="connsiteY180" fmla="*/ 193065 h 2122526"/>
              <a:gd name="connsiteX181" fmla="*/ 4428542 w 12192002"/>
              <a:gd name="connsiteY181" fmla="*/ 191719 h 2122526"/>
              <a:gd name="connsiteX182" fmla="*/ 4515813 w 12192002"/>
              <a:gd name="connsiteY182" fmla="*/ 181068 h 2122526"/>
              <a:gd name="connsiteX183" fmla="*/ 4715526 w 12192002"/>
              <a:gd name="connsiteY183" fmla="*/ 171166 h 2122526"/>
              <a:gd name="connsiteX184" fmla="*/ 4762447 w 12192002"/>
              <a:gd name="connsiteY184" fmla="*/ 162678 h 2122526"/>
              <a:gd name="connsiteX185" fmla="*/ 4840439 w 12192002"/>
              <a:gd name="connsiteY185" fmla="*/ 134910 h 2122526"/>
              <a:gd name="connsiteX186" fmla="*/ 5011513 w 12192002"/>
              <a:gd name="connsiteY186" fmla="*/ 110893 h 2122526"/>
              <a:gd name="connsiteX187" fmla="*/ 5065790 w 12192002"/>
              <a:gd name="connsiteY187" fmla="*/ 94512 h 2122526"/>
              <a:gd name="connsiteX188" fmla="*/ 5121659 w 12192002"/>
              <a:gd name="connsiteY188" fmla="*/ 101083 h 2122526"/>
              <a:gd name="connsiteX189" fmla="*/ 5139595 w 12192002"/>
              <a:gd name="connsiteY189" fmla="*/ 90230 h 2122526"/>
              <a:gd name="connsiteX190" fmla="*/ 5142598 w 12192002"/>
              <a:gd name="connsiteY190" fmla="*/ 88129 h 2122526"/>
              <a:gd name="connsiteX191" fmla="*/ 5156554 w 12192002"/>
              <a:gd name="connsiteY191" fmla="*/ 84729 h 2122526"/>
              <a:gd name="connsiteX192" fmla="*/ 5174660 w 12192002"/>
              <a:gd name="connsiteY192" fmla="*/ 77506 h 2122526"/>
              <a:gd name="connsiteX193" fmla="*/ 5222961 w 12192002"/>
              <a:gd name="connsiteY193" fmla="*/ 74516 h 2122526"/>
              <a:gd name="connsiteX194" fmla="*/ 5261763 w 12192002"/>
              <a:gd name="connsiteY194" fmla="*/ 63392 h 2122526"/>
              <a:gd name="connsiteX195" fmla="*/ 5381667 w 12192002"/>
              <a:gd name="connsiteY195" fmla="*/ 42975 h 2122526"/>
              <a:gd name="connsiteX196" fmla="*/ 5432760 w 12192002"/>
              <a:gd name="connsiteY196" fmla="*/ 25273 h 2122526"/>
              <a:gd name="connsiteX197" fmla="*/ 5470905 w 12192002"/>
              <a:gd name="connsiteY197" fmla="*/ 14020 h 2122526"/>
              <a:gd name="connsiteX198" fmla="*/ 5626960 w 12192002"/>
              <a:gd name="connsiteY198" fmla="*/ 0 h 2122526"/>
              <a:gd name="connsiteX0" fmla="*/ 5626960 w 12192002"/>
              <a:gd name="connsiteY0" fmla="*/ 0 h 2122526"/>
              <a:gd name="connsiteX1" fmla="*/ 5758918 w 12192002"/>
              <a:gd name="connsiteY1" fmla="*/ 1023 h 2122526"/>
              <a:gd name="connsiteX2" fmla="*/ 5957375 w 12192002"/>
              <a:gd name="connsiteY2" fmla="*/ 16715 h 2122526"/>
              <a:gd name="connsiteX3" fmla="*/ 6010090 w 12192002"/>
              <a:gd name="connsiteY3" fmla="*/ 20359 h 2122526"/>
              <a:gd name="connsiteX4" fmla="*/ 6041282 w 12192002"/>
              <a:gd name="connsiteY4" fmla="*/ 15266 h 2122526"/>
              <a:gd name="connsiteX5" fmla="*/ 6048637 w 12192002"/>
              <a:gd name="connsiteY5" fmla="*/ 6917 h 2122526"/>
              <a:gd name="connsiteX6" fmla="*/ 6068529 w 12192002"/>
              <a:gd name="connsiteY6" fmla="*/ 7600 h 2122526"/>
              <a:gd name="connsiteX7" fmla="*/ 6073847 w 12192002"/>
              <a:gd name="connsiteY7" fmla="*/ 6063 h 2122526"/>
              <a:gd name="connsiteX8" fmla="*/ 6168673 w 12192002"/>
              <a:gd name="connsiteY8" fmla="*/ 26525 h 2122526"/>
              <a:gd name="connsiteX9" fmla="*/ 6317559 w 12192002"/>
              <a:gd name="connsiteY9" fmla="*/ 28612 h 2122526"/>
              <a:gd name="connsiteX10" fmla="*/ 6549454 w 12192002"/>
              <a:gd name="connsiteY10" fmla="*/ 75412 h 2122526"/>
              <a:gd name="connsiteX11" fmla="*/ 6708221 w 12192002"/>
              <a:gd name="connsiteY11" fmla="*/ 104188 h 2122526"/>
              <a:gd name="connsiteX12" fmla="*/ 6904145 w 12192002"/>
              <a:gd name="connsiteY12" fmla="*/ 132143 h 2122526"/>
              <a:gd name="connsiteX13" fmla="*/ 7018495 w 12192002"/>
              <a:gd name="connsiteY13" fmla="*/ 161649 h 2122526"/>
              <a:gd name="connsiteX14" fmla="*/ 7096987 w 12192002"/>
              <a:gd name="connsiteY14" fmla="*/ 161275 h 2122526"/>
              <a:gd name="connsiteX15" fmla="*/ 7170807 w 12192002"/>
              <a:gd name="connsiteY15" fmla="*/ 173503 h 2122526"/>
              <a:gd name="connsiteX16" fmla="*/ 7197003 w 12192002"/>
              <a:gd name="connsiteY16" fmla="*/ 178151 h 2122526"/>
              <a:gd name="connsiteX17" fmla="*/ 7201101 w 12192002"/>
              <a:gd name="connsiteY17" fmla="*/ 183509 h 2122526"/>
              <a:gd name="connsiteX18" fmla="*/ 7218559 w 12192002"/>
              <a:gd name="connsiteY18" fmla="*/ 188059 h 2122526"/>
              <a:gd name="connsiteX19" fmla="*/ 7310852 w 12192002"/>
              <a:gd name="connsiteY19" fmla="*/ 213308 h 2122526"/>
              <a:gd name="connsiteX20" fmla="*/ 7312179 w 12192002"/>
              <a:gd name="connsiteY20" fmla="*/ 211866 h 2122526"/>
              <a:gd name="connsiteX21" fmla="*/ 7405390 w 12192002"/>
              <a:gd name="connsiteY21" fmla="*/ 202271 h 2122526"/>
              <a:gd name="connsiteX22" fmla="*/ 7495794 w 12192002"/>
              <a:gd name="connsiteY22" fmla="*/ 194166 h 2122526"/>
              <a:gd name="connsiteX23" fmla="*/ 7507039 w 12192002"/>
              <a:gd name="connsiteY23" fmla="*/ 196118 h 2122526"/>
              <a:gd name="connsiteX24" fmla="*/ 7507411 w 12192002"/>
              <a:gd name="connsiteY24" fmla="*/ 195791 h 2122526"/>
              <a:gd name="connsiteX25" fmla="*/ 7519570 w 12192002"/>
              <a:gd name="connsiteY25" fmla="*/ 197126 h 2122526"/>
              <a:gd name="connsiteX26" fmla="*/ 7527542 w 12192002"/>
              <a:gd name="connsiteY26" fmla="*/ 199679 h 2122526"/>
              <a:gd name="connsiteX27" fmla="*/ 7614346 w 12192002"/>
              <a:gd name="connsiteY27" fmla="*/ 205507 h 2122526"/>
              <a:gd name="connsiteX28" fmla="*/ 7718744 w 12192002"/>
              <a:gd name="connsiteY28" fmla="*/ 202036 h 2122526"/>
              <a:gd name="connsiteX29" fmla="*/ 7905407 w 12192002"/>
              <a:gd name="connsiteY29" fmla="*/ 227751 h 2122526"/>
              <a:gd name="connsiteX30" fmla="*/ 8090271 w 12192002"/>
              <a:gd name="connsiteY30" fmla="*/ 269724 h 2122526"/>
              <a:gd name="connsiteX31" fmla="*/ 8245834 w 12192002"/>
              <a:gd name="connsiteY31" fmla="*/ 315885 h 2122526"/>
              <a:gd name="connsiteX32" fmla="*/ 8252033 w 12192002"/>
              <a:gd name="connsiteY32" fmla="*/ 328877 h 2122526"/>
              <a:gd name="connsiteX33" fmla="*/ 8263376 w 12192002"/>
              <a:gd name="connsiteY33" fmla="*/ 338720 h 2122526"/>
              <a:gd name="connsiteX34" fmla="*/ 8266075 w 12192002"/>
              <a:gd name="connsiteY34" fmla="*/ 338490 h 2122526"/>
              <a:gd name="connsiteX35" fmla="*/ 8283149 w 12192002"/>
              <a:gd name="connsiteY35" fmla="*/ 345665 h 2122526"/>
              <a:gd name="connsiteX36" fmla="*/ 8284276 w 12192002"/>
              <a:gd name="connsiteY36" fmla="*/ 350108 h 2122526"/>
              <a:gd name="connsiteX37" fmla="*/ 8295173 w 12192002"/>
              <a:gd name="connsiteY37" fmla="*/ 355931 h 2122526"/>
              <a:gd name="connsiteX38" fmla="*/ 8314432 w 12192002"/>
              <a:gd name="connsiteY38" fmla="*/ 369826 h 2122526"/>
              <a:gd name="connsiteX39" fmla="*/ 8320104 w 12192002"/>
              <a:gd name="connsiteY39" fmla="*/ 370152 h 2122526"/>
              <a:gd name="connsiteX40" fmla="*/ 8352372 w 12192002"/>
              <a:gd name="connsiteY40" fmla="*/ 387570 h 2122526"/>
              <a:gd name="connsiteX41" fmla="*/ 8353799 w 12192002"/>
              <a:gd name="connsiteY41" fmla="*/ 386730 h 2122526"/>
              <a:gd name="connsiteX42" fmla="*/ 8367182 w 12192002"/>
              <a:gd name="connsiteY42" fmla="*/ 386924 h 2122526"/>
              <a:gd name="connsiteX43" fmla="*/ 8490249 w 12192002"/>
              <a:gd name="connsiteY43" fmla="*/ 400966 h 2122526"/>
              <a:gd name="connsiteX44" fmla="*/ 8497594 w 12192002"/>
              <a:gd name="connsiteY44" fmla="*/ 404016 h 2122526"/>
              <a:gd name="connsiteX45" fmla="*/ 8497968 w 12192002"/>
              <a:gd name="connsiteY45" fmla="*/ 403837 h 2122526"/>
              <a:gd name="connsiteX46" fmla="*/ 8506167 w 12192002"/>
              <a:gd name="connsiteY46" fmla="*/ 406575 h 2122526"/>
              <a:gd name="connsiteX47" fmla="*/ 8510983 w 12192002"/>
              <a:gd name="connsiteY47" fmla="*/ 409576 h 2122526"/>
              <a:gd name="connsiteX48" fmla="*/ 8525230 w 12192002"/>
              <a:gd name="connsiteY48" fmla="*/ 415491 h 2122526"/>
              <a:gd name="connsiteX49" fmla="*/ 8596071 w 12192002"/>
              <a:gd name="connsiteY49" fmla="*/ 400649 h 2122526"/>
              <a:gd name="connsiteX50" fmla="*/ 8707847 w 12192002"/>
              <a:gd name="connsiteY50" fmla="*/ 409221 h 2122526"/>
              <a:gd name="connsiteX51" fmla="*/ 8752444 w 12192002"/>
              <a:gd name="connsiteY51" fmla="*/ 411322 h 2122526"/>
              <a:gd name="connsiteX52" fmla="*/ 8928988 w 12192002"/>
              <a:gd name="connsiteY52" fmla="*/ 430554 h 2122526"/>
              <a:gd name="connsiteX53" fmla="*/ 8963048 w 12192002"/>
              <a:gd name="connsiteY53" fmla="*/ 427366 h 2122526"/>
              <a:gd name="connsiteX54" fmla="*/ 8968011 w 12192002"/>
              <a:gd name="connsiteY54" fmla="*/ 425141 h 2122526"/>
              <a:gd name="connsiteX55" fmla="*/ 8974337 w 12192002"/>
              <a:gd name="connsiteY55" fmla="*/ 424441 h 2122526"/>
              <a:gd name="connsiteX56" fmla="*/ 8990394 w 12192002"/>
              <a:gd name="connsiteY56" fmla="*/ 427667 h 2122526"/>
              <a:gd name="connsiteX57" fmla="*/ 8996232 w 12192002"/>
              <a:gd name="connsiteY57" fmla="*/ 429728 h 2122526"/>
              <a:gd name="connsiteX58" fmla="*/ 9005201 w 12192002"/>
              <a:gd name="connsiteY58" fmla="*/ 430939 h 2122526"/>
              <a:gd name="connsiteX59" fmla="*/ 9005486 w 12192002"/>
              <a:gd name="connsiteY59" fmla="*/ 430699 h 2122526"/>
              <a:gd name="connsiteX60" fmla="*/ 9053453 w 12192002"/>
              <a:gd name="connsiteY60" fmla="*/ 433984 h 2122526"/>
              <a:gd name="connsiteX61" fmla="*/ 9113812 w 12192002"/>
              <a:gd name="connsiteY61" fmla="*/ 425670 h 2122526"/>
              <a:gd name="connsiteX62" fmla="*/ 9137318 w 12192002"/>
              <a:gd name="connsiteY62" fmla="*/ 424304 h 2122526"/>
              <a:gd name="connsiteX63" fmla="*/ 9150210 w 12192002"/>
              <a:gd name="connsiteY63" fmla="*/ 422135 h 2122526"/>
              <a:gd name="connsiteX64" fmla="*/ 9151232 w 12192002"/>
              <a:gd name="connsiteY64" fmla="*/ 421070 h 2122526"/>
              <a:gd name="connsiteX65" fmla="*/ 9189246 w 12192002"/>
              <a:gd name="connsiteY65" fmla="*/ 432272 h 2122526"/>
              <a:gd name="connsiteX66" fmla="*/ 9194810 w 12192002"/>
              <a:gd name="connsiteY66" fmla="*/ 441511 h 2122526"/>
              <a:gd name="connsiteX67" fmla="*/ 9231370 w 12192002"/>
              <a:gd name="connsiteY67" fmla="*/ 451590 h 2122526"/>
              <a:gd name="connsiteX68" fmla="*/ 9343052 w 12192002"/>
              <a:gd name="connsiteY68" fmla="*/ 503495 h 2122526"/>
              <a:gd name="connsiteX69" fmla="*/ 9584507 w 12192002"/>
              <a:gd name="connsiteY69" fmla="*/ 549197 h 2122526"/>
              <a:gd name="connsiteX70" fmla="*/ 9728309 w 12192002"/>
              <a:gd name="connsiteY70" fmla="*/ 560617 h 2122526"/>
              <a:gd name="connsiteX71" fmla="*/ 9847792 w 12192002"/>
              <a:gd name="connsiteY71" fmla="*/ 580824 h 2122526"/>
              <a:gd name="connsiteX72" fmla="*/ 9960019 w 12192002"/>
              <a:gd name="connsiteY72" fmla="*/ 587592 h 2122526"/>
              <a:gd name="connsiteX73" fmla="*/ 10039240 w 12192002"/>
              <a:gd name="connsiteY73" fmla="*/ 603107 h 2122526"/>
              <a:gd name="connsiteX74" fmla="*/ 10082169 w 12192002"/>
              <a:gd name="connsiteY74" fmla="*/ 601443 h 2122526"/>
              <a:gd name="connsiteX75" fmla="*/ 10126500 w 12192002"/>
              <a:gd name="connsiteY75" fmla="*/ 603538 h 2122526"/>
              <a:gd name="connsiteX76" fmla="*/ 10261101 w 12192002"/>
              <a:gd name="connsiteY76" fmla="*/ 615053 h 2122526"/>
              <a:gd name="connsiteX77" fmla="*/ 10336855 w 12192002"/>
              <a:gd name="connsiteY77" fmla="*/ 624804 h 2122526"/>
              <a:gd name="connsiteX78" fmla="*/ 10383868 w 12192002"/>
              <a:gd name="connsiteY78" fmla="*/ 625415 h 2122526"/>
              <a:gd name="connsiteX79" fmla="*/ 10445984 w 12192002"/>
              <a:gd name="connsiteY79" fmla="*/ 629262 h 2122526"/>
              <a:gd name="connsiteX80" fmla="*/ 10519280 w 12192002"/>
              <a:gd name="connsiteY80" fmla="*/ 631320 h 2122526"/>
              <a:gd name="connsiteX81" fmla="*/ 10644619 w 12192002"/>
              <a:gd name="connsiteY81" fmla="*/ 651566 h 2122526"/>
              <a:gd name="connsiteX82" fmla="*/ 10857724 w 12192002"/>
              <a:gd name="connsiteY82" fmla="*/ 712684 h 2122526"/>
              <a:gd name="connsiteX83" fmla="*/ 10951063 w 12192002"/>
              <a:gd name="connsiteY83" fmla="*/ 725767 h 2122526"/>
              <a:gd name="connsiteX84" fmla="*/ 11030956 w 12192002"/>
              <a:gd name="connsiteY84" fmla="*/ 721011 h 2122526"/>
              <a:gd name="connsiteX85" fmla="*/ 11085938 w 12192002"/>
              <a:gd name="connsiteY85" fmla="*/ 723892 h 2122526"/>
              <a:gd name="connsiteX86" fmla="*/ 11143411 w 12192002"/>
              <a:gd name="connsiteY86" fmla="*/ 733141 h 2122526"/>
              <a:gd name="connsiteX87" fmla="*/ 11195087 w 12192002"/>
              <a:gd name="connsiteY87" fmla="*/ 732494 h 2122526"/>
              <a:gd name="connsiteX88" fmla="*/ 11273972 w 12192002"/>
              <a:gd name="connsiteY88" fmla="*/ 753513 h 2122526"/>
              <a:gd name="connsiteX89" fmla="*/ 11369715 w 12192002"/>
              <a:gd name="connsiteY89" fmla="*/ 813181 h 2122526"/>
              <a:gd name="connsiteX90" fmla="*/ 11462695 w 12192002"/>
              <a:gd name="connsiteY90" fmla="*/ 874654 h 2122526"/>
              <a:gd name="connsiteX91" fmla="*/ 11516473 w 12192002"/>
              <a:gd name="connsiteY91" fmla="*/ 928206 h 2122526"/>
              <a:gd name="connsiteX92" fmla="*/ 11585369 w 12192002"/>
              <a:gd name="connsiteY92" fmla="*/ 1004898 h 2122526"/>
              <a:gd name="connsiteX93" fmla="*/ 11744187 w 12192002"/>
              <a:gd name="connsiteY93" fmla="*/ 1047864 h 2122526"/>
              <a:gd name="connsiteX94" fmla="*/ 11854857 w 12192002"/>
              <a:gd name="connsiteY94" fmla="*/ 1112485 h 2122526"/>
              <a:gd name="connsiteX95" fmla="*/ 11925839 w 12192002"/>
              <a:gd name="connsiteY95" fmla="*/ 1110203 h 2122526"/>
              <a:gd name="connsiteX96" fmla="*/ 12080164 w 12192002"/>
              <a:gd name="connsiteY96" fmla="*/ 1090885 h 2122526"/>
              <a:gd name="connsiteX97" fmla="*/ 12140863 w 12192002"/>
              <a:gd name="connsiteY97" fmla="*/ 1035036 h 2122526"/>
              <a:gd name="connsiteX98" fmla="*/ 12192002 w 12192002"/>
              <a:gd name="connsiteY98" fmla="*/ 1015838 h 2122526"/>
              <a:gd name="connsiteX99" fmla="*/ 12192002 w 12192002"/>
              <a:gd name="connsiteY99" fmla="*/ 1955549 h 2122526"/>
              <a:gd name="connsiteX100" fmla="*/ 12192000 w 12192002"/>
              <a:gd name="connsiteY100" fmla="*/ 1955549 h 2122526"/>
              <a:gd name="connsiteX101" fmla="*/ 12192000 w 12192002"/>
              <a:gd name="connsiteY101" fmla="*/ 2122526 h 2122526"/>
              <a:gd name="connsiteX102" fmla="*/ 0 w 12192002"/>
              <a:gd name="connsiteY102" fmla="*/ 2122526 h 2122526"/>
              <a:gd name="connsiteX103" fmla="*/ 0 w 12192002"/>
              <a:gd name="connsiteY103" fmla="*/ 1348327 h 2122526"/>
              <a:gd name="connsiteX104" fmla="*/ 2 w 12192002"/>
              <a:gd name="connsiteY104" fmla="*/ 1348327 h 2122526"/>
              <a:gd name="connsiteX105" fmla="*/ 2 w 12192002"/>
              <a:gd name="connsiteY105" fmla="*/ 592017 h 2122526"/>
              <a:gd name="connsiteX106" fmla="*/ 15526 w 12192002"/>
              <a:gd name="connsiteY106" fmla="*/ 586548 h 2122526"/>
              <a:gd name="connsiteX107" fmla="*/ 118381 w 12192002"/>
              <a:gd name="connsiteY107" fmla="*/ 583692 h 2122526"/>
              <a:gd name="connsiteX108" fmla="*/ 292435 w 12192002"/>
              <a:gd name="connsiteY108" fmla="*/ 531887 h 2122526"/>
              <a:gd name="connsiteX109" fmla="*/ 404015 w 12192002"/>
              <a:gd name="connsiteY109" fmla="*/ 511191 h 2122526"/>
              <a:gd name="connsiteX110" fmla="*/ 445099 w 12192002"/>
              <a:gd name="connsiteY110" fmla="*/ 505368 h 2122526"/>
              <a:gd name="connsiteX111" fmla="*/ 571717 w 12192002"/>
              <a:gd name="connsiteY111" fmla="*/ 467338 h 2122526"/>
              <a:gd name="connsiteX112" fmla="*/ 578535 w 12192002"/>
              <a:gd name="connsiteY112" fmla="*/ 467527 h 2122526"/>
              <a:gd name="connsiteX113" fmla="*/ 596792 w 12192002"/>
              <a:gd name="connsiteY113" fmla="*/ 464875 h 2122526"/>
              <a:gd name="connsiteX114" fmla="*/ 708875 w 12192002"/>
              <a:gd name="connsiteY114" fmla="*/ 422017 h 2122526"/>
              <a:gd name="connsiteX115" fmla="*/ 719742 w 12192002"/>
              <a:gd name="connsiteY115" fmla="*/ 416340 h 2122526"/>
              <a:gd name="connsiteX116" fmla="*/ 720047 w 12192002"/>
              <a:gd name="connsiteY116" fmla="*/ 415078 h 2122526"/>
              <a:gd name="connsiteX117" fmla="*/ 763053 w 12192002"/>
              <a:gd name="connsiteY117" fmla="*/ 414307 h 2122526"/>
              <a:gd name="connsiteX118" fmla="*/ 767901 w 12192002"/>
              <a:gd name="connsiteY118" fmla="*/ 412086 h 2122526"/>
              <a:gd name="connsiteX119" fmla="*/ 797041 w 12192002"/>
              <a:gd name="connsiteY119" fmla="*/ 414293 h 2122526"/>
              <a:gd name="connsiteX120" fmla="*/ 811506 w 12192002"/>
              <a:gd name="connsiteY120" fmla="*/ 413988 h 2122526"/>
              <a:gd name="connsiteX121" fmla="*/ 816809 w 12192002"/>
              <a:gd name="connsiteY121" fmla="*/ 416882 h 2122526"/>
              <a:gd name="connsiteX122" fmla="*/ 837540 w 12192002"/>
              <a:gd name="connsiteY122" fmla="*/ 414918 h 2122526"/>
              <a:gd name="connsiteX123" fmla="*/ 858269 w 12192002"/>
              <a:gd name="connsiteY123" fmla="*/ 416131 h 2122526"/>
              <a:gd name="connsiteX124" fmla="*/ 948732 w 12192002"/>
              <a:gd name="connsiteY124" fmla="*/ 404293 h 2122526"/>
              <a:gd name="connsiteX125" fmla="*/ 1149979 w 12192002"/>
              <a:gd name="connsiteY125" fmla="*/ 406698 h 2122526"/>
              <a:gd name="connsiteX126" fmla="*/ 1496110 w 12192002"/>
              <a:gd name="connsiteY126" fmla="*/ 357263 h 2122526"/>
              <a:gd name="connsiteX127" fmla="*/ 1608669 w 12192002"/>
              <a:gd name="connsiteY127" fmla="*/ 331673 h 2122526"/>
              <a:gd name="connsiteX128" fmla="*/ 1675071 w 12192002"/>
              <a:gd name="connsiteY128" fmla="*/ 324776 h 2122526"/>
              <a:gd name="connsiteX129" fmla="*/ 1738204 w 12192002"/>
              <a:gd name="connsiteY129" fmla="*/ 308427 h 2122526"/>
              <a:gd name="connsiteX130" fmla="*/ 1786655 w 12192002"/>
              <a:gd name="connsiteY130" fmla="*/ 303376 h 2122526"/>
              <a:gd name="connsiteX131" fmla="*/ 1873080 w 12192002"/>
              <a:gd name="connsiteY131" fmla="*/ 330998 h 2122526"/>
              <a:gd name="connsiteX132" fmla="*/ 1921650 w 12192002"/>
              <a:gd name="connsiteY132" fmla="*/ 332593 h 2122526"/>
              <a:gd name="connsiteX133" fmla="*/ 1928172 w 12192002"/>
              <a:gd name="connsiteY133" fmla="*/ 327762 h 2122526"/>
              <a:gd name="connsiteX134" fmla="*/ 1997356 w 12192002"/>
              <a:gd name="connsiteY134" fmla="*/ 349707 h 2122526"/>
              <a:gd name="connsiteX135" fmla="*/ 2094665 w 12192002"/>
              <a:gd name="connsiteY135" fmla="*/ 341687 h 2122526"/>
              <a:gd name="connsiteX136" fmla="*/ 2208578 w 12192002"/>
              <a:gd name="connsiteY136" fmla="*/ 324976 h 2122526"/>
              <a:gd name="connsiteX137" fmla="*/ 2315112 w 12192002"/>
              <a:gd name="connsiteY137" fmla="*/ 319743 h 2122526"/>
              <a:gd name="connsiteX138" fmla="*/ 2443255 w 12192002"/>
              <a:gd name="connsiteY138" fmla="*/ 328210 h 2122526"/>
              <a:gd name="connsiteX139" fmla="*/ 2568028 w 12192002"/>
              <a:gd name="connsiteY139" fmla="*/ 342111 h 2122526"/>
              <a:gd name="connsiteX140" fmla="*/ 2646527 w 12192002"/>
              <a:gd name="connsiteY140" fmla="*/ 315870 h 2122526"/>
              <a:gd name="connsiteX141" fmla="*/ 2781569 w 12192002"/>
              <a:gd name="connsiteY141" fmla="*/ 326406 h 2122526"/>
              <a:gd name="connsiteX142" fmla="*/ 3030291 w 12192002"/>
              <a:gd name="connsiteY142" fmla="*/ 348227 h 2122526"/>
              <a:gd name="connsiteX143" fmla="*/ 3142556 w 12192002"/>
              <a:gd name="connsiteY143" fmla="*/ 350870 h 2122526"/>
              <a:gd name="connsiteX144" fmla="*/ 3262356 w 12192002"/>
              <a:gd name="connsiteY144" fmla="*/ 358645 h 2122526"/>
              <a:gd name="connsiteX145" fmla="*/ 3341698 w 12192002"/>
              <a:gd name="connsiteY145" fmla="*/ 364522 h 2122526"/>
              <a:gd name="connsiteX146" fmla="*/ 3344026 w 12192002"/>
              <a:gd name="connsiteY146" fmla="*/ 363547 h 2122526"/>
              <a:gd name="connsiteX147" fmla="*/ 3363888 w 12192002"/>
              <a:gd name="connsiteY147" fmla="*/ 365229 h 2122526"/>
              <a:gd name="connsiteX148" fmla="*/ 3400728 w 12192002"/>
              <a:gd name="connsiteY148" fmla="*/ 382181 h 2122526"/>
              <a:gd name="connsiteX149" fmla="*/ 3473223 w 12192002"/>
              <a:gd name="connsiteY149" fmla="*/ 370133 h 2122526"/>
              <a:gd name="connsiteX150" fmla="*/ 3536135 w 12192002"/>
              <a:gd name="connsiteY150" fmla="*/ 366472 h 2122526"/>
              <a:gd name="connsiteX151" fmla="*/ 3585978 w 12192002"/>
              <a:gd name="connsiteY151" fmla="*/ 356773 h 2122526"/>
              <a:gd name="connsiteX152" fmla="*/ 3594501 w 12192002"/>
              <a:gd name="connsiteY152" fmla="*/ 357463 h 2122526"/>
              <a:gd name="connsiteX153" fmla="*/ 3594736 w 12192002"/>
              <a:gd name="connsiteY153" fmla="*/ 357194 h 2122526"/>
              <a:gd name="connsiteX154" fmla="*/ 3603855 w 12192002"/>
              <a:gd name="connsiteY154" fmla="*/ 357358 h 2122526"/>
              <a:gd name="connsiteX155" fmla="*/ 3610035 w 12192002"/>
              <a:gd name="connsiteY155" fmla="*/ 358720 h 2122526"/>
              <a:gd name="connsiteX156" fmla="*/ 3682513 w 12192002"/>
              <a:gd name="connsiteY156" fmla="*/ 326449 h 2122526"/>
              <a:gd name="connsiteX157" fmla="*/ 3789760 w 12192002"/>
              <a:gd name="connsiteY157" fmla="*/ 302526 h 2122526"/>
              <a:gd name="connsiteX158" fmla="*/ 3897275 w 12192002"/>
              <a:gd name="connsiteY158" fmla="*/ 282288 h 2122526"/>
              <a:gd name="connsiteX159" fmla="*/ 3936846 w 12192002"/>
              <a:gd name="connsiteY159" fmla="*/ 276633 h 2122526"/>
              <a:gd name="connsiteX160" fmla="*/ 4004538 w 12192002"/>
              <a:gd name="connsiteY160" fmla="*/ 259176 h 2122526"/>
              <a:gd name="connsiteX161" fmla="*/ 4033778 w 12192002"/>
              <a:gd name="connsiteY161" fmla="*/ 246608 h 2122526"/>
              <a:gd name="connsiteX162" fmla="*/ 4035363 w 12192002"/>
              <a:gd name="connsiteY162" fmla="*/ 246843 h 2122526"/>
              <a:gd name="connsiteX163" fmla="*/ 4036996 w 12192002"/>
              <a:gd name="connsiteY163" fmla="*/ 243176 h 2122526"/>
              <a:gd name="connsiteX164" fmla="*/ 4042364 w 12192002"/>
              <a:gd name="connsiteY164" fmla="*/ 240742 h 2122526"/>
              <a:gd name="connsiteX165" fmla="*/ 4058954 w 12192002"/>
              <a:gd name="connsiteY165" fmla="*/ 239121 h 2122526"/>
              <a:gd name="connsiteX166" fmla="*/ 4065510 w 12192002"/>
              <a:gd name="connsiteY166" fmla="*/ 239339 h 2122526"/>
              <a:gd name="connsiteX167" fmla="*/ 4074427 w 12192002"/>
              <a:gd name="connsiteY167" fmla="*/ 237895 h 2122526"/>
              <a:gd name="connsiteX168" fmla="*/ 4074546 w 12192002"/>
              <a:gd name="connsiteY168" fmla="*/ 237596 h 2122526"/>
              <a:gd name="connsiteX169" fmla="*/ 4083097 w 12192002"/>
              <a:gd name="connsiteY169" fmla="*/ 236761 h 2122526"/>
              <a:gd name="connsiteX170" fmla="*/ 4142745 w 12192002"/>
              <a:gd name="connsiteY170" fmla="*/ 210228 h 2122526"/>
              <a:gd name="connsiteX171" fmla="*/ 4191248 w 12192002"/>
              <a:gd name="connsiteY171" fmla="*/ 194363 h 2122526"/>
              <a:gd name="connsiteX172" fmla="*/ 4201744 w 12192002"/>
              <a:gd name="connsiteY172" fmla="*/ 188729 h 2122526"/>
              <a:gd name="connsiteX173" fmla="*/ 4202048 w 12192002"/>
              <a:gd name="connsiteY173" fmla="*/ 187470 h 2122526"/>
              <a:gd name="connsiteX174" fmla="*/ 4248116 w 12192002"/>
              <a:gd name="connsiteY174" fmla="*/ 184675 h 2122526"/>
              <a:gd name="connsiteX175" fmla="*/ 4276141 w 12192002"/>
              <a:gd name="connsiteY175" fmla="*/ 186999 h 2122526"/>
              <a:gd name="connsiteX176" fmla="*/ 4290062 w 12192002"/>
              <a:gd name="connsiteY176" fmla="*/ 186753 h 2122526"/>
              <a:gd name="connsiteX177" fmla="*/ 4295143 w 12192002"/>
              <a:gd name="connsiteY177" fmla="*/ 189670 h 2122526"/>
              <a:gd name="connsiteX178" fmla="*/ 4315108 w 12192002"/>
              <a:gd name="connsiteY178" fmla="*/ 187791 h 2122526"/>
              <a:gd name="connsiteX179" fmla="*/ 4316965 w 12192002"/>
              <a:gd name="connsiteY179" fmla="*/ 186450 h 2122526"/>
              <a:gd name="connsiteX180" fmla="*/ 4362875 w 12192002"/>
              <a:gd name="connsiteY180" fmla="*/ 193065 h 2122526"/>
              <a:gd name="connsiteX181" fmla="*/ 4428542 w 12192002"/>
              <a:gd name="connsiteY181" fmla="*/ 191719 h 2122526"/>
              <a:gd name="connsiteX182" fmla="*/ 4515813 w 12192002"/>
              <a:gd name="connsiteY182" fmla="*/ 181068 h 2122526"/>
              <a:gd name="connsiteX183" fmla="*/ 4715526 w 12192002"/>
              <a:gd name="connsiteY183" fmla="*/ 171166 h 2122526"/>
              <a:gd name="connsiteX184" fmla="*/ 4762447 w 12192002"/>
              <a:gd name="connsiteY184" fmla="*/ 162678 h 2122526"/>
              <a:gd name="connsiteX185" fmla="*/ 4840439 w 12192002"/>
              <a:gd name="connsiteY185" fmla="*/ 134910 h 2122526"/>
              <a:gd name="connsiteX186" fmla="*/ 5011513 w 12192002"/>
              <a:gd name="connsiteY186" fmla="*/ 110893 h 2122526"/>
              <a:gd name="connsiteX187" fmla="*/ 5065790 w 12192002"/>
              <a:gd name="connsiteY187" fmla="*/ 94512 h 2122526"/>
              <a:gd name="connsiteX188" fmla="*/ 5121659 w 12192002"/>
              <a:gd name="connsiteY188" fmla="*/ 101083 h 2122526"/>
              <a:gd name="connsiteX189" fmla="*/ 5139595 w 12192002"/>
              <a:gd name="connsiteY189" fmla="*/ 90230 h 2122526"/>
              <a:gd name="connsiteX190" fmla="*/ 5142598 w 12192002"/>
              <a:gd name="connsiteY190" fmla="*/ 88129 h 2122526"/>
              <a:gd name="connsiteX191" fmla="*/ 5156554 w 12192002"/>
              <a:gd name="connsiteY191" fmla="*/ 84729 h 2122526"/>
              <a:gd name="connsiteX192" fmla="*/ 5174660 w 12192002"/>
              <a:gd name="connsiteY192" fmla="*/ 77506 h 2122526"/>
              <a:gd name="connsiteX193" fmla="*/ 5222961 w 12192002"/>
              <a:gd name="connsiteY193" fmla="*/ 74516 h 2122526"/>
              <a:gd name="connsiteX194" fmla="*/ 5261763 w 12192002"/>
              <a:gd name="connsiteY194" fmla="*/ 63392 h 2122526"/>
              <a:gd name="connsiteX195" fmla="*/ 5381667 w 12192002"/>
              <a:gd name="connsiteY195" fmla="*/ 42975 h 2122526"/>
              <a:gd name="connsiteX196" fmla="*/ 5432760 w 12192002"/>
              <a:gd name="connsiteY196" fmla="*/ 25273 h 2122526"/>
              <a:gd name="connsiteX197" fmla="*/ 5470905 w 12192002"/>
              <a:gd name="connsiteY197" fmla="*/ 14020 h 2122526"/>
              <a:gd name="connsiteX198" fmla="*/ 5626960 w 12192002"/>
              <a:gd name="connsiteY198" fmla="*/ 0 h 2122526"/>
              <a:gd name="connsiteX0" fmla="*/ 5626960 w 12192002"/>
              <a:gd name="connsiteY0" fmla="*/ 0 h 2122526"/>
              <a:gd name="connsiteX1" fmla="*/ 5758918 w 12192002"/>
              <a:gd name="connsiteY1" fmla="*/ 1023 h 2122526"/>
              <a:gd name="connsiteX2" fmla="*/ 5957375 w 12192002"/>
              <a:gd name="connsiteY2" fmla="*/ 16715 h 2122526"/>
              <a:gd name="connsiteX3" fmla="*/ 6010090 w 12192002"/>
              <a:gd name="connsiteY3" fmla="*/ 20359 h 2122526"/>
              <a:gd name="connsiteX4" fmla="*/ 6041282 w 12192002"/>
              <a:gd name="connsiteY4" fmla="*/ 15266 h 2122526"/>
              <a:gd name="connsiteX5" fmla="*/ 6048637 w 12192002"/>
              <a:gd name="connsiteY5" fmla="*/ 6917 h 2122526"/>
              <a:gd name="connsiteX6" fmla="*/ 6068529 w 12192002"/>
              <a:gd name="connsiteY6" fmla="*/ 7600 h 2122526"/>
              <a:gd name="connsiteX7" fmla="*/ 6073847 w 12192002"/>
              <a:gd name="connsiteY7" fmla="*/ 6063 h 2122526"/>
              <a:gd name="connsiteX8" fmla="*/ 6168673 w 12192002"/>
              <a:gd name="connsiteY8" fmla="*/ 26525 h 2122526"/>
              <a:gd name="connsiteX9" fmla="*/ 6317559 w 12192002"/>
              <a:gd name="connsiteY9" fmla="*/ 28612 h 2122526"/>
              <a:gd name="connsiteX10" fmla="*/ 6549454 w 12192002"/>
              <a:gd name="connsiteY10" fmla="*/ 75412 h 2122526"/>
              <a:gd name="connsiteX11" fmla="*/ 6708221 w 12192002"/>
              <a:gd name="connsiteY11" fmla="*/ 104188 h 2122526"/>
              <a:gd name="connsiteX12" fmla="*/ 6904145 w 12192002"/>
              <a:gd name="connsiteY12" fmla="*/ 132143 h 2122526"/>
              <a:gd name="connsiteX13" fmla="*/ 7018495 w 12192002"/>
              <a:gd name="connsiteY13" fmla="*/ 161649 h 2122526"/>
              <a:gd name="connsiteX14" fmla="*/ 7096987 w 12192002"/>
              <a:gd name="connsiteY14" fmla="*/ 161275 h 2122526"/>
              <a:gd name="connsiteX15" fmla="*/ 7170807 w 12192002"/>
              <a:gd name="connsiteY15" fmla="*/ 173503 h 2122526"/>
              <a:gd name="connsiteX16" fmla="*/ 7197003 w 12192002"/>
              <a:gd name="connsiteY16" fmla="*/ 178151 h 2122526"/>
              <a:gd name="connsiteX17" fmla="*/ 7201101 w 12192002"/>
              <a:gd name="connsiteY17" fmla="*/ 183509 h 2122526"/>
              <a:gd name="connsiteX18" fmla="*/ 7218559 w 12192002"/>
              <a:gd name="connsiteY18" fmla="*/ 188059 h 2122526"/>
              <a:gd name="connsiteX19" fmla="*/ 7310852 w 12192002"/>
              <a:gd name="connsiteY19" fmla="*/ 213308 h 2122526"/>
              <a:gd name="connsiteX20" fmla="*/ 7312179 w 12192002"/>
              <a:gd name="connsiteY20" fmla="*/ 211866 h 2122526"/>
              <a:gd name="connsiteX21" fmla="*/ 7405390 w 12192002"/>
              <a:gd name="connsiteY21" fmla="*/ 202271 h 2122526"/>
              <a:gd name="connsiteX22" fmla="*/ 7495794 w 12192002"/>
              <a:gd name="connsiteY22" fmla="*/ 194166 h 2122526"/>
              <a:gd name="connsiteX23" fmla="*/ 7507039 w 12192002"/>
              <a:gd name="connsiteY23" fmla="*/ 196118 h 2122526"/>
              <a:gd name="connsiteX24" fmla="*/ 7507411 w 12192002"/>
              <a:gd name="connsiteY24" fmla="*/ 195791 h 2122526"/>
              <a:gd name="connsiteX25" fmla="*/ 7519570 w 12192002"/>
              <a:gd name="connsiteY25" fmla="*/ 197126 h 2122526"/>
              <a:gd name="connsiteX26" fmla="*/ 7527542 w 12192002"/>
              <a:gd name="connsiteY26" fmla="*/ 199679 h 2122526"/>
              <a:gd name="connsiteX27" fmla="*/ 7614346 w 12192002"/>
              <a:gd name="connsiteY27" fmla="*/ 205507 h 2122526"/>
              <a:gd name="connsiteX28" fmla="*/ 7718744 w 12192002"/>
              <a:gd name="connsiteY28" fmla="*/ 202036 h 2122526"/>
              <a:gd name="connsiteX29" fmla="*/ 7905407 w 12192002"/>
              <a:gd name="connsiteY29" fmla="*/ 227751 h 2122526"/>
              <a:gd name="connsiteX30" fmla="*/ 8090271 w 12192002"/>
              <a:gd name="connsiteY30" fmla="*/ 269724 h 2122526"/>
              <a:gd name="connsiteX31" fmla="*/ 8245834 w 12192002"/>
              <a:gd name="connsiteY31" fmla="*/ 315885 h 2122526"/>
              <a:gd name="connsiteX32" fmla="*/ 8252033 w 12192002"/>
              <a:gd name="connsiteY32" fmla="*/ 328877 h 2122526"/>
              <a:gd name="connsiteX33" fmla="*/ 8263376 w 12192002"/>
              <a:gd name="connsiteY33" fmla="*/ 338720 h 2122526"/>
              <a:gd name="connsiteX34" fmla="*/ 8266075 w 12192002"/>
              <a:gd name="connsiteY34" fmla="*/ 338490 h 2122526"/>
              <a:gd name="connsiteX35" fmla="*/ 8283149 w 12192002"/>
              <a:gd name="connsiteY35" fmla="*/ 345665 h 2122526"/>
              <a:gd name="connsiteX36" fmla="*/ 8284276 w 12192002"/>
              <a:gd name="connsiteY36" fmla="*/ 350108 h 2122526"/>
              <a:gd name="connsiteX37" fmla="*/ 8295173 w 12192002"/>
              <a:gd name="connsiteY37" fmla="*/ 355931 h 2122526"/>
              <a:gd name="connsiteX38" fmla="*/ 8314432 w 12192002"/>
              <a:gd name="connsiteY38" fmla="*/ 369826 h 2122526"/>
              <a:gd name="connsiteX39" fmla="*/ 8320104 w 12192002"/>
              <a:gd name="connsiteY39" fmla="*/ 370152 h 2122526"/>
              <a:gd name="connsiteX40" fmla="*/ 8352372 w 12192002"/>
              <a:gd name="connsiteY40" fmla="*/ 387570 h 2122526"/>
              <a:gd name="connsiteX41" fmla="*/ 8353799 w 12192002"/>
              <a:gd name="connsiteY41" fmla="*/ 386730 h 2122526"/>
              <a:gd name="connsiteX42" fmla="*/ 8367182 w 12192002"/>
              <a:gd name="connsiteY42" fmla="*/ 386924 h 2122526"/>
              <a:gd name="connsiteX43" fmla="*/ 8490249 w 12192002"/>
              <a:gd name="connsiteY43" fmla="*/ 400966 h 2122526"/>
              <a:gd name="connsiteX44" fmla="*/ 8497594 w 12192002"/>
              <a:gd name="connsiteY44" fmla="*/ 404016 h 2122526"/>
              <a:gd name="connsiteX45" fmla="*/ 8497968 w 12192002"/>
              <a:gd name="connsiteY45" fmla="*/ 403837 h 2122526"/>
              <a:gd name="connsiteX46" fmla="*/ 8506167 w 12192002"/>
              <a:gd name="connsiteY46" fmla="*/ 406575 h 2122526"/>
              <a:gd name="connsiteX47" fmla="*/ 8510983 w 12192002"/>
              <a:gd name="connsiteY47" fmla="*/ 409576 h 2122526"/>
              <a:gd name="connsiteX48" fmla="*/ 8525230 w 12192002"/>
              <a:gd name="connsiteY48" fmla="*/ 415491 h 2122526"/>
              <a:gd name="connsiteX49" fmla="*/ 8596071 w 12192002"/>
              <a:gd name="connsiteY49" fmla="*/ 400649 h 2122526"/>
              <a:gd name="connsiteX50" fmla="*/ 8707847 w 12192002"/>
              <a:gd name="connsiteY50" fmla="*/ 409221 h 2122526"/>
              <a:gd name="connsiteX51" fmla="*/ 8752444 w 12192002"/>
              <a:gd name="connsiteY51" fmla="*/ 411322 h 2122526"/>
              <a:gd name="connsiteX52" fmla="*/ 8928988 w 12192002"/>
              <a:gd name="connsiteY52" fmla="*/ 430554 h 2122526"/>
              <a:gd name="connsiteX53" fmla="*/ 8963048 w 12192002"/>
              <a:gd name="connsiteY53" fmla="*/ 427366 h 2122526"/>
              <a:gd name="connsiteX54" fmla="*/ 8968011 w 12192002"/>
              <a:gd name="connsiteY54" fmla="*/ 425141 h 2122526"/>
              <a:gd name="connsiteX55" fmla="*/ 8974337 w 12192002"/>
              <a:gd name="connsiteY55" fmla="*/ 424441 h 2122526"/>
              <a:gd name="connsiteX56" fmla="*/ 8990394 w 12192002"/>
              <a:gd name="connsiteY56" fmla="*/ 427667 h 2122526"/>
              <a:gd name="connsiteX57" fmla="*/ 8996232 w 12192002"/>
              <a:gd name="connsiteY57" fmla="*/ 429728 h 2122526"/>
              <a:gd name="connsiteX58" fmla="*/ 9005201 w 12192002"/>
              <a:gd name="connsiteY58" fmla="*/ 430939 h 2122526"/>
              <a:gd name="connsiteX59" fmla="*/ 9005486 w 12192002"/>
              <a:gd name="connsiteY59" fmla="*/ 430699 h 2122526"/>
              <a:gd name="connsiteX60" fmla="*/ 9053453 w 12192002"/>
              <a:gd name="connsiteY60" fmla="*/ 433984 h 2122526"/>
              <a:gd name="connsiteX61" fmla="*/ 9113812 w 12192002"/>
              <a:gd name="connsiteY61" fmla="*/ 425670 h 2122526"/>
              <a:gd name="connsiteX62" fmla="*/ 9137318 w 12192002"/>
              <a:gd name="connsiteY62" fmla="*/ 424304 h 2122526"/>
              <a:gd name="connsiteX63" fmla="*/ 9150210 w 12192002"/>
              <a:gd name="connsiteY63" fmla="*/ 422135 h 2122526"/>
              <a:gd name="connsiteX64" fmla="*/ 9151232 w 12192002"/>
              <a:gd name="connsiteY64" fmla="*/ 421070 h 2122526"/>
              <a:gd name="connsiteX65" fmla="*/ 9189246 w 12192002"/>
              <a:gd name="connsiteY65" fmla="*/ 432272 h 2122526"/>
              <a:gd name="connsiteX66" fmla="*/ 9194810 w 12192002"/>
              <a:gd name="connsiteY66" fmla="*/ 441511 h 2122526"/>
              <a:gd name="connsiteX67" fmla="*/ 9231370 w 12192002"/>
              <a:gd name="connsiteY67" fmla="*/ 451590 h 2122526"/>
              <a:gd name="connsiteX68" fmla="*/ 9343052 w 12192002"/>
              <a:gd name="connsiteY68" fmla="*/ 503495 h 2122526"/>
              <a:gd name="connsiteX69" fmla="*/ 9584507 w 12192002"/>
              <a:gd name="connsiteY69" fmla="*/ 549197 h 2122526"/>
              <a:gd name="connsiteX70" fmla="*/ 9728309 w 12192002"/>
              <a:gd name="connsiteY70" fmla="*/ 560617 h 2122526"/>
              <a:gd name="connsiteX71" fmla="*/ 9847792 w 12192002"/>
              <a:gd name="connsiteY71" fmla="*/ 580824 h 2122526"/>
              <a:gd name="connsiteX72" fmla="*/ 9960019 w 12192002"/>
              <a:gd name="connsiteY72" fmla="*/ 587592 h 2122526"/>
              <a:gd name="connsiteX73" fmla="*/ 10039240 w 12192002"/>
              <a:gd name="connsiteY73" fmla="*/ 603107 h 2122526"/>
              <a:gd name="connsiteX74" fmla="*/ 10082169 w 12192002"/>
              <a:gd name="connsiteY74" fmla="*/ 601443 h 2122526"/>
              <a:gd name="connsiteX75" fmla="*/ 10126500 w 12192002"/>
              <a:gd name="connsiteY75" fmla="*/ 603538 h 2122526"/>
              <a:gd name="connsiteX76" fmla="*/ 10261101 w 12192002"/>
              <a:gd name="connsiteY76" fmla="*/ 615053 h 2122526"/>
              <a:gd name="connsiteX77" fmla="*/ 10336855 w 12192002"/>
              <a:gd name="connsiteY77" fmla="*/ 624804 h 2122526"/>
              <a:gd name="connsiteX78" fmla="*/ 10383868 w 12192002"/>
              <a:gd name="connsiteY78" fmla="*/ 625415 h 2122526"/>
              <a:gd name="connsiteX79" fmla="*/ 10445984 w 12192002"/>
              <a:gd name="connsiteY79" fmla="*/ 629262 h 2122526"/>
              <a:gd name="connsiteX80" fmla="*/ 10519280 w 12192002"/>
              <a:gd name="connsiteY80" fmla="*/ 631320 h 2122526"/>
              <a:gd name="connsiteX81" fmla="*/ 10644619 w 12192002"/>
              <a:gd name="connsiteY81" fmla="*/ 651566 h 2122526"/>
              <a:gd name="connsiteX82" fmla="*/ 10857724 w 12192002"/>
              <a:gd name="connsiteY82" fmla="*/ 712684 h 2122526"/>
              <a:gd name="connsiteX83" fmla="*/ 10951063 w 12192002"/>
              <a:gd name="connsiteY83" fmla="*/ 725767 h 2122526"/>
              <a:gd name="connsiteX84" fmla="*/ 11030956 w 12192002"/>
              <a:gd name="connsiteY84" fmla="*/ 721011 h 2122526"/>
              <a:gd name="connsiteX85" fmla="*/ 11085938 w 12192002"/>
              <a:gd name="connsiteY85" fmla="*/ 723892 h 2122526"/>
              <a:gd name="connsiteX86" fmla="*/ 11143411 w 12192002"/>
              <a:gd name="connsiteY86" fmla="*/ 733141 h 2122526"/>
              <a:gd name="connsiteX87" fmla="*/ 11195087 w 12192002"/>
              <a:gd name="connsiteY87" fmla="*/ 732494 h 2122526"/>
              <a:gd name="connsiteX88" fmla="*/ 11273972 w 12192002"/>
              <a:gd name="connsiteY88" fmla="*/ 753513 h 2122526"/>
              <a:gd name="connsiteX89" fmla="*/ 11369715 w 12192002"/>
              <a:gd name="connsiteY89" fmla="*/ 813181 h 2122526"/>
              <a:gd name="connsiteX90" fmla="*/ 11462695 w 12192002"/>
              <a:gd name="connsiteY90" fmla="*/ 874654 h 2122526"/>
              <a:gd name="connsiteX91" fmla="*/ 11516473 w 12192002"/>
              <a:gd name="connsiteY91" fmla="*/ 928206 h 2122526"/>
              <a:gd name="connsiteX92" fmla="*/ 11585369 w 12192002"/>
              <a:gd name="connsiteY92" fmla="*/ 1004898 h 2122526"/>
              <a:gd name="connsiteX93" fmla="*/ 11744187 w 12192002"/>
              <a:gd name="connsiteY93" fmla="*/ 1047864 h 2122526"/>
              <a:gd name="connsiteX94" fmla="*/ 11874735 w 12192002"/>
              <a:gd name="connsiteY94" fmla="*/ 1132363 h 2122526"/>
              <a:gd name="connsiteX95" fmla="*/ 11925839 w 12192002"/>
              <a:gd name="connsiteY95" fmla="*/ 1110203 h 2122526"/>
              <a:gd name="connsiteX96" fmla="*/ 12080164 w 12192002"/>
              <a:gd name="connsiteY96" fmla="*/ 1090885 h 2122526"/>
              <a:gd name="connsiteX97" fmla="*/ 12140863 w 12192002"/>
              <a:gd name="connsiteY97" fmla="*/ 1035036 h 2122526"/>
              <a:gd name="connsiteX98" fmla="*/ 12192002 w 12192002"/>
              <a:gd name="connsiteY98" fmla="*/ 1015838 h 2122526"/>
              <a:gd name="connsiteX99" fmla="*/ 12192002 w 12192002"/>
              <a:gd name="connsiteY99" fmla="*/ 1955549 h 2122526"/>
              <a:gd name="connsiteX100" fmla="*/ 12192000 w 12192002"/>
              <a:gd name="connsiteY100" fmla="*/ 1955549 h 2122526"/>
              <a:gd name="connsiteX101" fmla="*/ 12192000 w 12192002"/>
              <a:gd name="connsiteY101" fmla="*/ 2122526 h 2122526"/>
              <a:gd name="connsiteX102" fmla="*/ 0 w 12192002"/>
              <a:gd name="connsiteY102" fmla="*/ 2122526 h 2122526"/>
              <a:gd name="connsiteX103" fmla="*/ 0 w 12192002"/>
              <a:gd name="connsiteY103" fmla="*/ 1348327 h 2122526"/>
              <a:gd name="connsiteX104" fmla="*/ 2 w 12192002"/>
              <a:gd name="connsiteY104" fmla="*/ 1348327 h 2122526"/>
              <a:gd name="connsiteX105" fmla="*/ 2 w 12192002"/>
              <a:gd name="connsiteY105" fmla="*/ 592017 h 2122526"/>
              <a:gd name="connsiteX106" fmla="*/ 15526 w 12192002"/>
              <a:gd name="connsiteY106" fmla="*/ 586548 h 2122526"/>
              <a:gd name="connsiteX107" fmla="*/ 118381 w 12192002"/>
              <a:gd name="connsiteY107" fmla="*/ 583692 h 2122526"/>
              <a:gd name="connsiteX108" fmla="*/ 292435 w 12192002"/>
              <a:gd name="connsiteY108" fmla="*/ 531887 h 2122526"/>
              <a:gd name="connsiteX109" fmla="*/ 404015 w 12192002"/>
              <a:gd name="connsiteY109" fmla="*/ 511191 h 2122526"/>
              <a:gd name="connsiteX110" fmla="*/ 445099 w 12192002"/>
              <a:gd name="connsiteY110" fmla="*/ 505368 h 2122526"/>
              <a:gd name="connsiteX111" fmla="*/ 571717 w 12192002"/>
              <a:gd name="connsiteY111" fmla="*/ 467338 h 2122526"/>
              <a:gd name="connsiteX112" fmla="*/ 578535 w 12192002"/>
              <a:gd name="connsiteY112" fmla="*/ 467527 h 2122526"/>
              <a:gd name="connsiteX113" fmla="*/ 596792 w 12192002"/>
              <a:gd name="connsiteY113" fmla="*/ 464875 h 2122526"/>
              <a:gd name="connsiteX114" fmla="*/ 708875 w 12192002"/>
              <a:gd name="connsiteY114" fmla="*/ 422017 h 2122526"/>
              <a:gd name="connsiteX115" fmla="*/ 719742 w 12192002"/>
              <a:gd name="connsiteY115" fmla="*/ 416340 h 2122526"/>
              <a:gd name="connsiteX116" fmla="*/ 720047 w 12192002"/>
              <a:gd name="connsiteY116" fmla="*/ 415078 h 2122526"/>
              <a:gd name="connsiteX117" fmla="*/ 763053 w 12192002"/>
              <a:gd name="connsiteY117" fmla="*/ 414307 h 2122526"/>
              <a:gd name="connsiteX118" fmla="*/ 767901 w 12192002"/>
              <a:gd name="connsiteY118" fmla="*/ 412086 h 2122526"/>
              <a:gd name="connsiteX119" fmla="*/ 797041 w 12192002"/>
              <a:gd name="connsiteY119" fmla="*/ 414293 h 2122526"/>
              <a:gd name="connsiteX120" fmla="*/ 811506 w 12192002"/>
              <a:gd name="connsiteY120" fmla="*/ 413988 h 2122526"/>
              <a:gd name="connsiteX121" fmla="*/ 816809 w 12192002"/>
              <a:gd name="connsiteY121" fmla="*/ 416882 h 2122526"/>
              <a:gd name="connsiteX122" fmla="*/ 837540 w 12192002"/>
              <a:gd name="connsiteY122" fmla="*/ 414918 h 2122526"/>
              <a:gd name="connsiteX123" fmla="*/ 858269 w 12192002"/>
              <a:gd name="connsiteY123" fmla="*/ 416131 h 2122526"/>
              <a:gd name="connsiteX124" fmla="*/ 948732 w 12192002"/>
              <a:gd name="connsiteY124" fmla="*/ 404293 h 2122526"/>
              <a:gd name="connsiteX125" fmla="*/ 1149979 w 12192002"/>
              <a:gd name="connsiteY125" fmla="*/ 406698 h 2122526"/>
              <a:gd name="connsiteX126" fmla="*/ 1496110 w 12192002"/>
              <a:gd name="connsiteY126" fmla="*/ 357263 h 2122526"/>
              <a:gd name="connsiteX127" fmla="*/ 1608669 w 12192002"/>
              <a:gd name="connsiteY127" fmla="*/ 331673 h 2122526"/>
              <a:gd name="connsiteX128" fmla="*/ 1675071 w 12192002"/>
              <a:gd name="connsiteY128" fmla="*/ 324776 h 2122526"/>
              <a:gd name="connsiteX129" fmla="*/ 1738204 w 12192002"/>
              <a:gd name="connsiteY129" fmla="*/ 308427 h 2122526"/>
              <a:gd name="connsiteX130" fmla="*/ 1786655 w 12192002"/>
              <a:gd name="connsiteY130" fmla="*/ 303376 h 2122526"/>
              <a:gd name="connsiteX131" fmla="*/ 1873080 w 12192002"/>
              <a:gd name="connsiteY131" fmla="*/ 330998 h 2122526"/>
              <a:gd name="connsiteX132" fmla="*/ 1921650 w 12192002"/>
              <a:gd name="connsiteY132" fmla="*/ 332593 h 2122526"/>
              <a:gd name="connsiteX133" fmla="*/ 1928172 w 12192002"/>
              <a:gd name="connsiteY133" fmla="*/ 327762 h 2122526"/>
              <a:gd name="connsiteX134" fmla="*/ 1997356 w 12192002"/>
              <a:gd name="connsiteY134" fmla="*/ 349707 h 2122526"/>
              <a:gd name="connsiteX135" fmla="*/ 2094665 w 12192002"/>
              <a:gd name="connsiteY135" fmla="*/ 341687 h 2122526"/>
              <a:gd name="connsiteX136" fmla="*/ 2208578 w 12192002"/>
              <a:gd name="connsiteY136" fmla="*/ 324976 h 2122526"/>
              <a:gd name="connsiteX137" fmla="*/ 2315112 w 12192002"/>
              <a:gd name="connsiteY137" fmla="*/ 319743 h 2122526"/>
              <a:gd name="connsiteX138" fmla="*/ 2443255 w 12192002"/>
              <a:gd name="connsiteY138" fmla="*/ 328210 h 2122526"/>
              <a:gd name="connsiteX139" fmla="*/ 2568028 w 12192002"/>
              <a:gd name="connsiteY139" fmla="*/ 342111 h 2122526"/>
              <a:gd name="connsiteX140" fmla="*/ 2646527 w 12192002"/>
              <a:gd name="connsiteY140" fmla="*/ 315870 h 2122526"/>
              <a:gd name="connsiteX141" fmla="*/ 2781569 w 12192002"/>
              <a:gd name="connsiteY141" fmla="*/ 326406 h 2122526"/>
              <a:gd name="connsiteX142" fmla="*/ 3030291 w 12192002"/>
              <a:gd name="connsiteY142" fmla="*/ 348227 h 2122526"/>
              <a:gd name="connsiteX143" fmla="*/ 3142556 w 12192002"/>
              <a:gd name="connsiteY143" fmla="*/ 350870 h 2122526"/>
              <a:gd name="connsiteX144" fmla="*/ 3262356 w 12192002"/>
              <a:gd name="connsiteY144" fmla="*/ 358645 h 2122526"/>
              <a:gd name="connsiteX145" fmla="*/ 3341698 w 12192002"/>
              <a:gd name="connsiteY145" fmla="*/ 364522 h 2122526"/>
              <a:gd name="connsiteX146" fmla="*/ 3344026 w 12192002"/>
              <a:gd name="connsiteY146" fmla="*/ 363547 h 2122526"/>
              <a:gd name="connsiteX147" fmla="*/ 3363888 w 12192002"/>
              <a:gd name="connsiteY147" fmla="*/ 365229 h 2122526"/>
              <a:gd name="connsiteX148" fmla="*/ 3400728 w 12192002"/>
              <a:gd name="connsiteY148" fmla="*/ 382181 h 2122526"/>
              <a:gd name="connsiteX149" fmla="*/ 3473223 w 12192002"/>
              <a:gd name="connsiteY149" fmla="*/ 370133 h 2122526"/>
              <a:gd name="connsiteX150" fmla="*/ 3536135 w 12192002"/>
              <a:gd name="connsiteY150" fmla="*/ 366472 h 2122526"/>
              <a:gd name="connsiteX151" fmla="*/ 3585978 w 12192002"/>
              <a:gd name="connsiteY151" fmla="*/ 356773 h 2122526"/>
              <a:gd name="connsiteX152" fmla="*/ 3594501 w 12192002"/>
              <a:gd name="connsiteY152" fmla="*/ 357463 h 2122526"/>
              <a:gd name="connsiteX153" fmla="*/ 3594736 w 12192002"/>
              <a:gd name="connsiteY153" fmla="*/ 357194 h 2122526"/>
              <a:gd name="connsiteX154" fmla="*/ 3603855 w 12192002"/>
              <a:gd name="connsiteY154" fmla="*/ 357358 h 2122526"/>
              <a:gd name="connsiteX155" fmla="*/ 3610035 w 12192002"/>
              <a:gd name="connsiteY155" fmla="*/ 358720 h 2122526"/>
              <a:gd name="connsiteX156" fmla="*/ 3682513 w 12192002"/>
              <a:gd name="connsiteY156" fmla="*/ 326449 h 2122526"/>
              <a:gd name="connsiteX157" fmla="*/ 3789760 w 12192002"/>
              <a:gd name="connsiteY157" fmla="*/ 302526 h 2122526"/>
              <a:gd name="connsiteX158" fmla="*/ 3897275 w 12192002"/>
              <a:gd name="connsiteY158" fmla="*/ 282288 h 2122526"/>
              <a:gd name="connsiteX159" fmla="*/ 3936846 w 12192002"/>
              <a:gd name="connsiteY159" fmla="*/ 276633 h 2122526"/>
              <a:gd name="connsiteX160" fmla="*/ 4004538 w 12192002"/>
              <a:gd name="connsiteY160" fmla="*/ 259176 h 2122526"/>
              <a:gd name="connsiteX161" fmla="*/ 4033778 w 12192002"/>
              <a:gd name="connsiteY161" fmla="*/ 246608 h 2122526"/>
              <a:gd name="connsiteX162" fmla="*/ 4035363 w 12192002"/>
              <a:gd name="connsiteY162" fmla="*/ 246843 h 2122526"/>
              <a:gd name="connsiteX163" fmla="*/ 4036996 w 12192002"/>
              <a:gd name="connsiteY163" fmla="*/ 243176 h 2122526"/>
              <a:gd name="connsiteX164" fmla="*/ 4042364 w 12192002"/>
              <a:gd name="connsiteY164" fmla="*/ 240742 h 2122526"/>
              <a:gd name="connsiteX165" fmla="*/ 4058954 w 12192002"/>
              <a:gd name="connsiteY165" fmla="*/ 239121 h 2122526"/>
              <a:gd name="connsiteX166" fmla="*/ 4065510 w 12192002"/>
              <a:gd name="connsiteY166" fmla="*/ 239339 h 2122526"/>
              <a:gd name="connsiteX167" fmla="*/ 4074427 w 12192002"/>
              <a:gd name="connsiteY167" fmla="*/ 237895 h 2122526"/>
              <a:gd name="connsiteX168" fmla="*/ 4074546 w 12192002"/>
              <a:gd name="connsiteY168" fmla="*/ 237596 h 2122526"/>
              <a:gd name="connsiteX169" fmla="*/ 4083097 w 12192002"/>
              <a:gd name="connsiteY169" fmla="*/ 236761 h 2122526"/>
              <a:gd name="connsiteX170" fmla="*/ 4142745 w 12192002"/>
              <a:gd name="connsiteY170" fmla="*/ 210228 h 2122526"/>
              <a:gd name="connsiteX171" fmla="*/ 4191248 w 12192002"/>
              <a:gd name="connsiteY171" fmla="*/ 194363 h 2122526"/>
              <a:gd name="connsiteX172" fmla="*/ 4201744 w 12192002"/>
              <a:gd name="connsiteY172" fmla="*/ 188729 h 2122526"/>
              <a:gd name="connsiteX173" fmla="*/ 4202048 w 12192002"/>
              <a:gd name="connsiteY173" fmla="*/ 187470 h 2122526"/>
              <a:gd name="connsiteX174" fmla="*/ 4248116 w 12192002"/>
              <a:gd name="connsiteY174" fmla="*/ 184675 h 2122526"/>
              <a:gd name="connsiteX175" fmla="*/ 4276141 w 12192002"/>
              <a:gd name="connsiteY175" fmla="*/ 186999 h 2122526"/>
              <a:gd name="connsiteX176" fmla="*/ 4290062 w 12192002"/>
              <a:gd name="connsiteY176" fmla="*/ 186753 h 2122526"/>
              <a:gd name="connsiteX177" fmla="*/ 4295143 w 12192002"/>
              <a:gd name="connsiteY177" fmla="*/ 189670 h 2122526"/>
              <a:gd name="connsiteX178" fmla="*/ 4315108 w 12192002"/>
              <a:gd name="connsiteY178" fmla="*/ 187791 h 2122526"/>
              <a:gd name="connsiteX179" fmla="*/ 4316965 w 12192002"/>
              <a:gd name="connsiteY179" fmla="*/ 186450 h 2122526"/>
              <a:gd name="connsiteX180" fmla="*/ 4362875 w 12192002"/>
              <a:gd name="connsiteY180" fmla="*/ 193065 h 2122526"/>
              <a:gd name="connsiteX181" fmla="*/ 4428542 w 12192002"/>
              <a:gd name="connsiteY181" fmla="*/ 191719 h 2122526"/>
              <a:gd name="connsiteX182" fmla="*/ 4515813 w 12192002"/>
              <a:gd name="connsiteY182" fmla="*/ 181068 h 2122526"/>
              <a:gd name="connsiteX183" fmla="*/ 4715526 w 12192002"/>
              <a:gd name="connsiteY183" fmla="*/ 171166 h 2122526"/>
              <a:gd name="connsiteX184" fmla="*/ 4762447 w 12192002"/>
              <a:gd name="connsiteY184" fmla="*/ 162678 h 2122526"/>
              <a:gd name="connsiteX185" fmla="*/ 4840439 w 12192002"/>
              <a:gd name="connsiteY185" fmla="*/ 134910 h 2122526"/>
              <a:gd name="connsiteX186" fmla="*/ 5011513 w 12192002"/>
              <a:gd name="connsiteY186" fmla="*/ 110893 h 2122526"/>
              <a:gd name="connsiteX187" fmla="*/ 5065790 w 12192002"/>
              <a:gd name="connsiteY187" fmla="*/ 94512 h 2122526"/>
              <a:gd name="connsiteX188" fmla="*/ 5121659 w 12192002"/>
              <a:gd name="connsiteY188" fmla="*/ 101083 h 2122526"/>
              <a:gd name="connsiteX189" fmla="*/ 5139595 w 12192002"/>
              <a:gd name="connsiteY189" fmla="*/ 90230 h 2122526"/>
              <a:gd name="connsiteX190" fmla="*/ 5142598 w 12192002"/>
              <a:gd name="connsiteY190" fmla="*/ 88129 h 2122526"/>
              <a:gd name="connsiteX191" fmla="*/ 5156554 w 12192002"/>
              <a:gd name="connsiteY191" fmla="*/ 84729 h 2122526"/>
              <a:gd name="connsiteX192" fmla="*/ 5174660 w 12192002"/>
              <a:gd name="connsiteY192" fmla="*/ 77506 h 2122526"/>
              <a:gd name="connsiteX193" fmla="*/ 5222961 w 12192002"/>
              <a:gd name="connsiteY193" fmla="*/ 74516 h 2122526"/>
              <a:gd name="connsiteX194" fmla="*/ 5261763 w 12192002"/>
              <a:gd name="connsiteY194" fmla="*/ 63392 h 2122526"/>
              <a:gd name="connsiteX195" fmla="*/ 5381667 w 12192002"/>
              <a:gd name="connsiteY195" fmla="*/ 42975 h 2122526"/>
              <a:gd name="connsiteX196" fmla="*/ 5432760 w 12192002"/>
              <a:gd name="connsiteY196" fmla="*/ 25273 h 2122526"/>
              <a:gd name="connsiteX197" fmla="*/ 5470905 w 12192002"/>
              <a:gd name="connsiteY197" fmla="*/ 14020 h 2122526"/>
              <a:gd name="connsiteX198" fmla="*/ 5626960 w 12192002"/>
              <a:gd name="connsiteY198" fmla="*/ 0 h 2122526"/>
              <a:gd name="connsiteX0" fmla="*/ 5626960 w 12192002"/>
              <a:gd name="connsiteY0" fmla="*/ 0 h 2122526"/>
              <a:gd name="connsiteX1" fmla="*/ 5758918 w 12192002"/>
              <a:gd name="connsiteY1" fmla="*/ 1023 h 2122526"/>
              <a:gd name="connsiteX2" fmla="*/ 5957375 w 12192002"/>
              <a:gd name="connsiteY2" fmla="*/ 16715 h 2122526"/>
              <a:gd name="connsiteX3" fmla="*/ 6010090 w 12192002"/>
              <a:gd name="connsiteY3" fmla="*/ 20359 h 2122526"/>
              <a:gd name="connsiteX4" fmla="*/ 6041282 w 12192002"/>
              <a:gd name="connsiteY4" fmla="*/ 15266 h 2122526"/>
              <a:gd name="connsiteX5" fmla="*/ 6048637 w 12192002"/>
              <a:gd name="connsiteY5" fmla="*/ 6917 h 2122526"/>
              <a:gd name="connsiteX6" fmla="*/ 6068529 w 12192002"/>
              <a:gd name="connsiteY6" fmla="*/ 7600 h 2122526"/>
              <a:gd name="connsiteX7" fmla="*/ 6073847 w 12192002"/>
              <a:gd name="connsiteY7" fmla="*/ 6063 h 2122526"/>
              <a:gd name="connsiteX8" fmla="*/ 6168673 w 12192002"/>
              <a:gd name="connsiteY8" fmla="*/ 26525 h 2122526"/>
              <a:gd name="connsiteX9" fmla="*/ 6317559 w 12192002"/>
              <a:gd name="connsiteY9" fmla="*/ 28612 h 2122526"/>
              <a:gd name="connsiteX10" fmla="*/ 6549454 w 12192002"/>
              <a:gd name="connsiteY10" fmla="*/ 75412 h 2122526"/>
              <a:gd name="connsiteX11" fmla="*/ 6708221 w 12192002"/>
              <a:gd name="connsiteY11" fmla="*/ 104188 h 2122526"/>
              <a:gd name="connsiteX12" fmla="*/ 6904145 w 12192002"/>
              <a:gd name="connsiteY12" fmla="*/ 132143 h 2122526"/>
              <a:gd name="connsiteX13" fmla="*/ 7018495 w 12192002"/>
              <a:gd name="connsiteY13" fmla="*/ 161649 h 2122526"/>
              <a:gd name="connsiteX14" fmla="*/ 7096987 w 12192002"/>
              <a:gd name="connsiteY14" fmla="*/ 161275 h 2122526"/>
              <a:gd name="connsiteX15" fmla="*/ 7170807 w 12192002"/>
              <a:gd name="connsiteY15" fmla="*/ 173503 h 2122526"/>
              <a:gd name="connsiteX16" fmla="*/ 7197003 w 12192002"/>
              <a:gd name="connsiteY16" fmla="*/ 178151 h 2122526"/>
              <a:gd name="connsiteX17" fmla="*/ 7201101 w 12192002"/>
              <a:gd name="connsiteY17" fmla="*/ 183509 h 2122526"/>
              <a:gd name="connsiteX18" fmla="*/ 7218559 w 12192002"/>
              <a:gd name="connsiteY18" fmla="*/ 188059 h 2122526"/>
              <a:gd name="connsiteX19" fmla="*/ 7310852 w 12192002"/>
              <a:gd name="connsiteY19" fmla="*/ 213308 h 2122526"/>
              <a:gd name="connsiteX20" fmla="*/ 7312179 w 12192002"/>
              <a:gd name="connsiteY20" fmla="*/ 211866 h 2122526"/>
              <a:gd name="connsiteX21" fmla="*/ 7405390 w 12192002"/>
              <a:gd name="connsiteY21" fmla="*/ 202271 h 2122526"/>
              <a:gd name="connsiteX22" fmla="*/ 7495794 w 12192002"/>
              <a:gd name="connsiteY22" fmla="*/ 194166 h 2122526"/>
              <a:gd name="connsiteX23" fmla="*/ 7507039 w 12192002"/>
              <a:gd name="connsiteY23" fmla="*/ 196118 h 2122526"/>
              <a:gd name="connsiteX24" fmla="*/ 7507411 w 12192002"/>
              <a:gd name="connsiteY24" fmla="*/ 195791 h 2122526"/>
              <a:gd name="connsiteX25" fmla="*/ 7519570 w 12192002"/>
              <a:gd name="connsiteY25" fmla="*/ 197126 h 2122526"/>
              <a:gd name="connsiteX26" fmla="*/ 7527542 w 12192002"/>
              <a:gd name="connsiteY26" fmla="*/ 199679 h 2122526"/>
              <a:gd name="connsiteX27" fmla="*/ 7614346 w 12192002"/>
              <a:gd name="connsiteY27" fmla="*/ 205507 h 2122526"/>
              <a:gd name="connsiteX28" fmla="*/ 7718744 w 12192002"/>
              <a:gd name="connsiteY28" fmla="*/ 202036 h 2122526"/>
              <a:gd name="connsiteX29" fmla="*/ 7905407 w 12192002"/>
              <a:gd name="connsiteY29" fmla="*/ 227751 h 2122526"/>
              <a:gd name="connsiteX30" fmla="*/ 8090271 w 12192002"/>
              <a:gd name="connsiteY30" fmla="*/ 269724 h 2122526"/>
              <a:gd name="connsiteX31" fmla="*/ 8245834 w 12192002"/>
              <a:gd name="connsiteY31" fmla="*/ 315885 h 2122526"/>
              <a:gd name="connsiteX32" fmla="*/ 8252033 w 12192002"/>
              <a:gd name="connsiteY32" fmla="*/ 328877 h 2122526"/>
              <a:gd name="connsiteX33" fmla="*/ 8263376 w 12192002"/>
              <a:gd name="connsiteY33" fmla="*/ 338720 h 2122526"/>
              <a:gd name="connsiteX34" fmla="*/ 8266075 w 12192002"/>
              <a:gd name="connsiteY34" fmla="*/ 338490 h 2122526"/>
              <a:gd name="connsiteX35" fmla="*/ 8283149 w 12192002"/>
              <a:gd name="connsiteY35" fmla="*/ 345665 h 2122526"/>
              <a:gd name="connsiteX36" fmla="*/ 8284276 w 12192002"/>
              <a:gd name="connsiteY36" fmla="*/ 350108 h 2122526"/>
              <a:gd name="connsiteX37" fmla="*/ 8295173 w 12192002"/>
              <a:gd name="connsiteY37" fmla="*/ 355931 h 2122526"/>
              <a:gd name="connsiteX38" fmla="*/ 8314432 w 12192002"/>
              <a:gd name="connsiteY38" fmla="*/ 369826 h 2122526"/>
              <a:gd name="connsiteX39" fmla="*/ 8320104 w 12192002"/>
              <a:gd name="connsiteY39" fmla="*/ 370152 h 2122526"/>
              <a:gd name="connsiteX40" fmla="*/ 8352372 w 12192002"/>
              <a:gd name="connsiteY40" fmla="*/ 387570 h 2122526"/>
              <a:gd name="connsiteX41" fmla="*/ 8353799 w 12192002"/>
              <a:gd name="connsiteY41" fmla="*/ 386730 h 2122526"/>
              <a:gd name="connsiteX42" fmla="*/ 8367182 w 12192002"/>
              <a:gd name="connsiteY42" fmla="*/ 386924 h 2122526"/>
              <a:gd name="connsiteX43" fmla="*/ 8490249 w 12192002"/>
              <a:gd name="connsiteY43" fmla="*/ 400966 h 2122526"/>
              <a:gd name="connsiteX44" fmla="*/ 8497594 w 12192002"/>
              <a:gd name="connsiteY44" fmla="*/ 404016 h 2122526"/>
              <a:gd name="connsiteX45" fmla="*/ 8497968 w 12192002"/>
              <a:gd name="connsiteY45" fmla="*/ 403837 h 2122526"/>
              <a:gd name="connsiteX46" fmla="*/ 8506167 w 12192002"/>
              <a:gd name="connsiteY46" fmla="*/ 406575 h 2122526"/>
              <a:gd name="connsiteX47" fmla="*/ 8510983 w 12192002"/>
              <a:gd name="connsiteY47" fmla="*/ 409576 h 2122526"/>
              <a:gd name="connsiteX48" fmla="*/ 8525230 w 12192002"/>
              <a:gd name="connsiteY48" fmla="*/ 415491 h 2122526"/>
              <a:gd name="connsiteX49" fmla="*/ 8596071 w 12192002"/>
              <a:gd name="connsiteY49" fmla="*/ 400649 h 2122526"/>
              <a:gd name="connsiteX50" fmla="*/ 8707847 w 12192002"/>
              <a:gd name="connsiteY50" fmla="*/ 409221 h 2122526"/>
              <a:gd name="connsiteX51" fmla="*/ 8752444 w 12192002"/>
              <a:gd name="connsiteY51" fmla="*/ 411322 h 2122526"/>
              <a:gd name="connsiteX52" fmla="*/ 8928988 w 12192002"/>
              <a:gd name="connsiteY52" fmla="*/ 430554 h 2122526"/>
              <a:gd name="connsiteX53" fmla="*/ 8963048 w 12192002"/>
              <a:gd name="connsiteY53" fmla="*/ 427366 h 2122526"/>
              <a:gd name="connsiteX54" fmla="*/ 8968011 w 12192002"/>
              <a:gd name="connsiteY54" fmla="*/ 425141 h 2122526"/>
              <a:gd name="connsiteX55" fmla="*/ 8974337 w 12192002"/>
              <a:gd name="connsiteY55" fmla="*/ 424441 h 2122526"/>
              <a:gd name="connsiteX56" fmla="*/ 8990394 w 12192002"/>
              <a:gd name="connsiteY56" fmla="*/ 427667 h 2122526"/>
              <a:gd name="connsiteX57" fmla="*/ 8996232 w 12192002"/>
              <a:gd name="connsiteY57" fmla="*/ 429728 h 2122526"/>
              <a:gd name="connsiteX58" fmla="*/ 9005201 w 12192002"/>
              <a:gd name="connsiteY58" fmla="*/ 430939 h 2122526"/>
              <a:gd name="connsiteX59" fmla="*/ 9005486 w 12192002"/>
              <a:gd name="connsiteY59" fmla="*/ 430699 h 2122526"/>
              <a:gd name="connsiteX60" fmla="*/ 9053453 w 12192002"/>
              <a:gd name="connsiteY60" fmla="*/ 433984 h 2122526"/>
              <a:gd name="connsiteX61" fmla="*/ 9113812 w 12192002"/>
              <a:gd name="connsiteY61" fmla="*/ 425670 h 2122526"/>
              <a:gd name="connsiteX62" fmla="*/ 9137318 w 12192002"/>
              <a:gd name="connsiteY62" fmla="*/ 424304 h 2122526"/>
              <a:gd name="connsiteX63" fmla="*/ 9150210 w 12192002"/>
              <a:gd name="connsiteY63" fmla="*/ 422135 h 2122526"/>
              <a:gd name="connsiteX64" fmla="*/ 9151232 w 12192002"/>
              <a:gd name="connsiteY64" fmla="*/ 421070 h 2122526"/>
              <a:gd name="connsiteX65" fmla="*/ 9189246 w 12192002"/>
              <a:gd name="connsiteY65" fmla="*/ 432272 h 2122526"/>
              <a:gd name="connsiteX66" fmla="*/ 9194810 w 12192002"/>
              <a:gd name="connsiteY66" fmla="*/ 441511 h 2122526"/>
              <a:gd name="connsiteX67" fmla="*/ 9231370 w 12192002"/>
              <a:gd name="connsiteY67" fmla="*/ 451590 h 2122526"/>
              <a:gd name="connsiteX68" fmla="*/ 9343052 w 12192002"/>
              <a:gd name="connsiteY68" fmla="*/ 503495 h 2122526"/>
              <a:gd name="connsiteX69" fmla="*/ 9584507 w 12192002"/>
              <a:gd name="connsiteY69" fmla="*/ 549197 h 2122526"/>
              <a:gd name="connsiteX70" fmla="*/ 9728309 w 12192002"/>
              <a:gd name="connsiteY70" fmla="*/ 560617 h 2122526"/>
              <a:gd name="connsiteX71" fmla="*/ 9847792 w 12192002"/>
              <a:gd name="connsiteY71" fmla="*/ 580824 h 2122526"/>
              <a:gd name="connsiteX72" fmla="*/ 9960019 w 12192002"/>
              <a:gd name="connsiteY72" fmla="*/ 587592 h 2122526"/>
              <a:gd name="connsiteX73" fmla="*/ 10039240 w 12192002"/>
              <a:gd name="connsiteY73" fmla="*/ 603107 h 2122526"/>
              <a:gd name="connsiteX74" fmla="*/ 10082169 w 12192002"/>
              <a:gd name="connsiteY74" fmla="*/ 601443 h 2122526"/>
              <a:gd name="connsiteX75" fmla="*/ 10126500 w 12192002"/>
              <a:gd name="connsiteY75" fmla="*/ 603538 h 2122526"/>
              <a:gd name="connsiteX76" fmla="*/ 10261101 w 12192002"/>
              <a:gd name="connsiteY76" fmla="*/ 615053 h 2122526"/>
              <a:gd name="connsiteX77" fmla="*/ 10336855 w 12192002"/>
              <a:gd name="connsiteY77" fmla="*/ 624804 h 2122526"/>
              <a:gd name="connsiteX78" fmla="*/ 10383868 w 12192002"/>
              <a:gd name="connsiteY78" fmla="*/ 625415 h 2122526"/>
              <a:gd name="connsiteX79" fmla="*/ 10445984 w 12192002"/>
              <a:gd name="connsiteY79" fmla="*/ 629262 h 2122526"/>
              <a:gd name="connsiteX80" fmla="*/ 10519280 w 12192002"/>
              <a:gd name="connsiteY80" fmla="*/ 631320 h 2122526"/>
              <a:gd name="connsiteX81" fmla="*/ 10644619 w 12192002"/>
              <a:gd name="connsiteY81" fmla="*/ 651566 h 2122526"/>
              <a:gd name="connsiteX82" fmla="*/ 10857724 w 12192002"/>
              <a:gd name="connsiteY82" fmla="*/ 712684 h 2122526"/>
              <a:gd name="connsiteX83" fmla="*/ 10951063 w 12192002"/>
              <a:gd name="connsiteY83" fmla="*/ 725767 h 2122526"/>
              <a:gd name="connsiteX84" fmla="*/ 11030956 w 12192002"/>
              <a:gd name="connsiteY84" fmla="*/ 721011 h 2122526"/>
              <a:gd name="connsiteX85" fmla="*/ 11085938 w 12192002"/>
              <a:gd name="connsiteY85" fmla="*/ 723892 h 2122526"/>
              <a:gd name="connsiteX86" fmla="*/ 11143411 w 12192002"/>
              <a:gd name="connsiteY86" fmla="*/ 733141 h 2122526"/>
              <a:gd name="connsiteX87" fmla="*/ 11195087 w 12192002"/>
              <a:gd name="connsiteY87" fmla="*/ 732494 h 2122526"/>
              <a:gd name="connsiteX88" fmla="*/ 11273972 w 12192002"/>
              <a:gd name="connsiteY88" fmla="*/ 753513 h 2122526"/>
              <a:gd name="connsiteX89" fmla="*/ 11369715 w 12192002"/>
              <a:gd name="connsiteY89" fmla="*/ 813181 h 2122526"/>
              <a:gd name="connsiteX90" fmla="*/ 11462695 w 12192002"/>
              <a:gd name="connsiteY90" fmla="*/ 874654 h 2122526"/>
              <a:gd name="connsiteX91" fmla="*/ 11516473 w 12192002"/>
              <a:gd name="connsiteY91" fmla="*/ 928206 h 2122526"/>
              <a:gd name="connsiteX92" fmla="*/ 11585369 w 12192002"/>
              <a:gd name="connsiteY92" fmla="*/ 1004898 h 2122526"/>
              <a:gd name="connsiteX93" fmla="*/ 11744187 w 12192002"/>
              <a:gd name="connsiteY93" fmla="*/ 1047864 h 2122526"/>
              <a:gd name="connsiteX94" fmla="*/ 11894613 w 12192002"/>
              <a:gd name="connsiteY94" fmla="*/ 1148265 h 2122526"/>
              <a:gd name="connsiteX95" fmla="*/ 11925839 w 12192002"/>
              <a:gd name="connsiteY95" fmla="*/ 1110203 h 2122526"/>
              <a:gd name="connsiteX96" fmla="*/ 12080164 w 12192002"/>
              <a:gd name="connsiteY96" fmla="*/ 1090885 h 2122526"/>
              <a:gd name="connsiteX97" fmla="*/ 12140863 w 12192002"/>
              <a:gd name="connsiteY97" fmla="*/ 1035036 h 2122526"/>
              <a:gd name="connsiteX98" fmla="*/ 12192002 w 12192002"/>
              <a:gd name="connsiteY98" fmla="*/ 1015838 h 2122526"/>
              <a:gd name="connsiteX99" fmla="*/ 12192002 w 12192002"/>
              <a:gd name="connsiteY99" fmla="*/ 1955549 h 2122526"/>
              <a:gd name="connsiteX100" fmla="*/ 12192000 w 12192002"/>
              <a:gd name="connsiteY100" fmla="*/ 1955549 h 2122526"/>
              <a:gd name="connsiteX101" fmla="*/ 12192000 w 12192002"/>
              <a:gd name="connsiteY101" fmla="*/ 2122526 h 2122526"/>
              <a:gd name="connsiteX102" fmla="*/ 0 w 12192002"/>
              <a:gd name="connsiteY102" fmla="*/ 2122526 h 2122526"/>
              <a:gd name="connsiteX103" fmla="*/ 0 w 12192002"/>
              <a:gd name="connsiteY103" fmla="*/ 1348327 h 2122526"/>
              <a:gd name="connsiteX104" fmla="*/ 2 w 12192002"/>
              <a:gd name="connsiteY104" fmla="*/ 1348327 h 2122526"/>
              <a:gd name="connsiteX105" fmla="*/ 2 w 12192002"/>
              <a:gd name="connsiteY105" fmla="*/ 592017 h 2122526"/>
              <a:gd name="connsiteX106" fmla="*/ 15526 w 12192002"/>
              <a:gd name="connsiteY106" fmla="*/ 586548 h 2122526"/>
              <a:gd name="connsiteX107" fmla="*/ 118381 w 12192002"/>
              <a:gd name="connsiteY107" fmla="*/ 583692 h 2122526"/>
              <a:gd name="connsiteX108" fmla="*/ 292435 w 12192002"/>
              <a:gd name="connsiteY108" fmla="*/ 531887 h 2122526"/>
              <a:gd name="connsiteX109" fmla="*/ 404015 w 12192002"/>
              <a:gd name="connsiteY109" fmla="*/ 511191 h 2122526"/>
              <a:gd name="connsiteX110" fmla="*/ 445099 w 12192002"/>
              <a:gd name="connsiteY110" fmla="*/ 505368 h 2122526"/>
              <a:gd name="connsiteX111" fmla="*/ 571717 w 12192002"/>
              <a:gd name="connsiteY111" fmla="*/ 467338 h 2122526"/>
              <a:gd name="connsiteX112" fmla="*/ 578535 w 12192002"/>
              <a:gd name="connsiteY112" fmla="*/ 467527 h 2122526"/>
              <a:gd name="connsiteX113" fmla="*/ 596792 w 12192002"/>
              <a:gd name="connsiteY113" fmla="*/ 464875 h 2122526"/>
              <a:gd name="connsiteX114" fmla="*/ 708875 w 12192002"/>
              <a:gd name="connsiteY114" fmla="*/ 422017 h 2122526"/>
              <a:gd name="connsiteX115" fmla="*/ 719742 w 12192002"/>
              <a:gd name="connsiteY115" fmla="*/ 416340 h 2122526"/>
              <a:gd name="connsiteX116" fmla="*/ 720047 w 12192002"/>
              <a:gd name="connsiteY116" fmla="*/ 415078 h 2122526"/>
              <a:gd name="connsiteX117" fmla="*/ 763053 w 12192002"/>
              <a:gd name="connsiteY117" fmla="*/ 414307 h 2122526"/>
              <a:gd name="connsiteX118" fmla="*/ 767901 w 12192002"/>
              <a:gd name="connsiteY118" fmla="*/ 412086 h 2122526"/>
              <a:gd name="connsiteX119" fmla="*/ 797041 w 12192002"/>
              <a:gd name="connsiteY119" fmla="*/ 414293 h 2122526"/>
              <a:gd name="connsiteX120" fmla="*/ 811506 w 12192002"/>
              <a:gd name="connsiteY120" fmla="*/ 413988 h 2122526"/>
              <a:gd name="connsiteX121" fmla="*/ 816809 w 12192002"/>
              <a:gd name="connsiteY121" fmla="*/ 416882 h 2122526"/>
              <a:gd name="connsiteX122" fmla="*/ 837540 w 12192002"/>
              <a:gd name="connsiteY122" fmla="*/ 414918 h 2122526"/>
              <a:gd name="connsiteX123" fmla="*/ 858269 w 12192002"/>
              <a:gd name="connsiteY123" fmla="*/ 416131 h 2122526"/>
              <a:gd name="connsiteX124" fmla="*/ 948732 w 12192002"/>
              <a:gd name="connsiteY124" fmla="*/ 404293 h 2122526"/>
              <a:gd name="connsiteX125" fmla="*/ 1149979 w 12192002"/>
              <a:gd name="connsiteY125" fmla="*/ 406698 h 2122526"/>
              <a:gd name="connsiteX126" fmla="*/ 1496110 w 12192002"/>
              <a:gd name="connsiteY126" fmla="*/ 357263 h 2122526"/>
              <a:gd name="connsiteX127" fmla="*/ 1608669 w 12192002"/>
              <a:gd name="connsiteY127" fmla="*/ 331673 h 2122526"/>
              <a:gd name="connsiteX128" fmla="*/ 1675071 w 12192002"/>
              <a:gd name="connsiteY128" fmla="*/ 324776 h 2122526"/>
              <a:gd name="connsiteX129" fmla="*/ 1738204 w 12192002"/>
              <a:gd name="connsiteY129" fmla="*/ 308427 h 2122526"/>
              <a:gd name="connsiteX130" fmla="*/ 1786655 w 12192002"/>
              <a:gd name="connsiteY130" fmla="*/ 303376 h 2122526"/>
              <a:gd name="connsiteX131" fmla="*/ 1873080 w 12192002"/>
              <a:gd name="connsiteY131" fmla="*/ 330998 h 2122526"/>
              <a:gd name="connsiteX132" fmla="*/ 1921650 w 12192002"/>
              <a:gd name="connsiteY132" fmla="*/ 332593 h 2122526"/>
              <a:gd name="connsiteX133" fmla="*/ 1928172 w 12192002"/>
              <a:gd name="connsiteY133" fmla="*/ 327762 h 2122526"/>
              <a:gd name="connsiteX134" fmla="*/ 1997356 w 12192002"/>
              <a:gd name="connsiteY134" fmla="*/ 349707 h 2122526"/>
              <a:gd name="connsiteX135" fmla="*/ 2094665 w 12192002"/>
              <a:gd name="connsiteY135" fmla="*/ 341687 h 2122526"/>
              <a:gd name="connsiteX136" fmla="*/ 2208578 w 12192002"/>
              <a:gd name="connsiteY136" fmla="*/ 324976 h 2122526"/>
              <a:gd name="connsiteX137" fmla="*/ 2315112 w 12192002"/>
              <a:gd name="connsiteY137" fmla="*/ 319743 h 2122526"/>
              <a:gd name="connsiteX138" fmla="*/ 2443255 w 12192002"/>
              <a:gd name="connsiteY138" fmla="*/ 328210 h 2122526"/>
              <a:gd name="connsiteX139" fmla="*/ 2568028 w 12192002"/>
              <a:gd name="connsiteY139" fmla="*/ 342111 h 2122526"/>
              <a:gd name="connsiteX140" fmla="*/ 2646527 w 12192002"/>
              <a:gd name="connsiteY140" fmla="*/ 315870 h 2122526"/>
              <a:gd name="connsiteX141" fmla="*/ 2781569 w 12192002"/>
              <a:gd name="connsiteY141" fmla="*/ 326406 h 2122526"/>
              <a:gd name="connsiteX142" fmla="*/ 3030291 w 12192002"/>
              <a:gd name="connsiteY142" fmla="*/ 348227 h 2122526"/>
              <a:gd name="connsiteX143" fmla="*/ 3142556 w 12192002"/>
              <a:gd name="connsiteY143" fmla="*/ 350870 h 2122526"/>
              <a:gd name="connsiteX144" fmla="*/ 3262356 w 12192002"/>
              <a:gd name="connsiteY144" fmla="*/ 358645 h 2122526"/>
              <a:gd name="connsiteX145" fmla="*/ 3341698 w 12192002"/>
              <a:gd name="connsiteY145" fmla="*/ 364522 h 2122526"/>
              <a:gd name="connsiteX146" fmla="*/ 3344026 w 12192002"/>
              <a:gd name="connsiteY146" fmla="*/ 363547 h 2122526"/>
              <a:gd name="connsiteX147" fmla="*/ 3363888 w 12192002"/>
              <a:gd name="connsiteY147" fmla="*/ 365229 h 2122526"/>
              <a:gd name="connsiteX148" fmla="*/ 3400728 w 12192002"/>
              <a:gd name="connsiteY148" fmla="*/ 382181 h 2122526"/>
              <a:gd name="connsiteX149" fmla="*/ 3473223 w 12192002"/>
              <a:gd name="connsiteY149" fmla="*/ 370133 h 2122526"/>
              <a:gd name="connsiteX150" fmla="*/ 3536135 w 12192002"/>
              <a:gd name="connsiteY150" fmla="*/ 366472 h 2122526"/>
              <a:gd name="connsiteX151" fmla="*/ 3585978 w 12192002"/>
              <a:gd name="connsiteY151" fmla="*/ 356773 h 2122526"/>
              <a:gd name="connsiteX152" fmla="*/ 3594501 w 12192002"/>
              <a:gd name="connsiteY152" fmla="*/ 357463 h 2122526"/>
              <a:gd name="connsiteX153" fmla="*/ 3594736 w 12192002"/>
              <a:gd name="connsiteY153" fmla="*/ 357194 h 2122526"/>
              <a:gd name="connsiteX154" fmla="*/ 3603855 w 12192002"/>
              <a:gd name="connsiteY154" fmla="*/ 357358 h 2122526"/>
              <a:gd name="connsiteX155" fmla="*/ 3610035 w 12192002"/>
              <a:gd name="connsiteY155" fmla="*/ 358720 h 2122526"/>
              <a:gd name="connsiteX156" fmla="*/ 3682513 w 12192002"/>
              <a:gd name="connsiteY156" fmla="*/ 326449 h 2122526"/>
              <a:gd name="connsiteX157" fmla="*/ 3789760 w 12192002"/>
              <a:gd name="connsiteY157" fmla="*/ 302526 h 2122526"/>
              <a:gd name="connsiteX158" fmla="*/ 3897275 w 12192002"/>
              <a:gd name="connsiteY158" fmla="*/ 282288 h 2122526"/>
              <a:gd name="connsiteX159" fmla="*/ 3936846 w 12192002"/>
              <a:gd name="connsiteY159" fmla="*/ 276633 h 2122526"/>
              <a:gd name="connsiteX160" fmla="*/ 4004538 w 12192002"/>
              <a:gd name="connsiteY160" fmla="*/ 259176 h 2122526"/>
              <a:gd name="connsiteX161" fmla="*/ 4033778 w 12192002"/>
              <a:gd name="connsiteY161" fmla="*/ 246608 h 2122526"/>
              <a:gd name="connsiteX162" fmla="*/ 4035363 w 12192002"/>
              <a:gd name="connsiteY162" fmla="*/ 246843 h 2122526"/>
              <a:gd name="connsiteX163" fmla="*/ 4036996 w 12192002"/>
              <a:gd name="connsiteY163" fmla="*/ 243176 h 2122526"/>
              <a:gd name="connsiteX164" fmla="*/ 4042364 w 12192002"/>
              <a:gd name="connsiteY164" fmla="*/ 240742 h 2122526"/>
              <a:gd name="connsiteX165" fmla="*/ 4058954 w 12192002"/>
              <a:gd name="connsiteY165" fmla="*/ 239121 h 2122526"/>
              <a:gd name="connsiteX166" fmla="*/ 4065510 w 12192002"/>
              <a:gd name="connsiteY166" fmla="*/ 239339 h 2122526"/>
              <a:gd name="connsiteX167" fmla="*/ 4074427 w 12192002"/>
              <a:gd name="connsiteY167" fmla="*/ 237895 h 2122526"/>
              <a:gd name="connsiteX168" fmla="*/ 4074546 w 12192002"/>
              <a:gd name="connsiteY168" fmla="*/ 237596 h 2122526"/>
              <a:gd name="connsiteX169" fmla="*/ 4083097 w 12192002"/>
              <a:gd name="connsiteY169" fmla="*/ 236761 h 2122526"/>
              <a:gd name="connsiteX170" fmla="*/ 4142745 w 12192002"/>
              <a:gd name="connsiteY170" fmla="*/ 210228 h 2122526"/>
              <a:gd name="connsiteX171" fmla="*/ 4191248 w 12192002"/>
              <a:gd name="connsiteY171" fmla="*/ 194363 h 2122526"/>
              <a:gd name="connsiteX172" fmla="*/ 4201744 w 12192002"/>
              <a:gd name="connsiteY172" fmla="*/ 188729 h 2122526"/>
              <a:gd name="connsiteX173" fmla="*/ 4202048 w 12192002"/>
              <a:gd name="connsiteY173" fmla="*/ 187470 h 2122526"/>
              <a:gd name="connsiteX174" fmla="*/ 4248116 w 12192002"/>
              <a:gd name="connsiteY174" fmla="*/ 184675 h 2122526"/>
              <a:gd name="connsiteX175" fmla="*/ 4276141 w 12192002"/>
              <a:gd name="connsiteY175" fmla="*/ 186999 h 2122526"/>
              <a:gd name="connsiteX176" fmla="*/ 4290062 w 12192002"/>
              <a:gd name="connsiteY176" fmla="*/ 186753 h 2122526"/>
              <a:gd name="connsiteX177" fmla="*/ 4295143 w 12192002"/>
              <a:gd name="connsiteY177" fmla="*/ 189670 h 2122526"/>
              <a:gd name="connsiteX178" fmla="*/ 4315108 w 12192002"/>
              <a:gd name="connsiteY178" fmla="*/ 187791 h 2122526"/>
              <a:gd name="connsiteX179" fmla="*/ 4316965 w 12192002"/>
              <a:gd name="connsiteY179" fmla="*/ 186450 h 2122526"/>
              <a:gd name="connsiteX180" fmla="*/ 4362875 w 12192002"/>
              <a:gd name="connsiteY180" fmla="*/ 193065 h 2122526"/>
              <a:gd name="connsiteX181" fmla="*/ 4428542 w 12192002"/>
              <a:gd name="connsiteY181" fmla="*/ 191719 h 2122526"/>
              <a:gd name="connsiteX182" fmla="*/ 4515813 w 12192002"/>
              <a:gd name="connsiteY182" fmla="*/ 181068 h 2122526"/>
              <a:gd name="connsiteX183" fmla="*/ 4715526 w 12192002"/>
              <a:gd name="connsiteY183" fmla="*/ 171166 h 2122526"/>
              <a:gd name="connsiteX184" fmla="*/ 4762447 w 12192002"/>
              <a:gd name="connsiteY184" fmla="*/ 162678 h 2122526"/>
              <a:gd name="connsiteX185" fmla="*/ 4840439 w 12192002"/>
              <a:gd name="connsiteY185" fmla="*/ 134910 h 2122526"/>
              <a:gd name="connsiteX186" fmla="*/ 5011513 w 12192002"/>
              <a:gd name="connsiteY186" fmla="*/ 110893 h 2122526"/>
              <a:gd name="connsiteX187" fmla="*/ 5065790 w 12192002"/>
              <a:gd name="connsiteY187" fmla="*/ 94512 h 2122526"/>
              <a:gd name="connsiteX188" fmla="*/ 5121659 w 12192002"/>
              <a:gd name="connsiteY188" fmla="*/ 101083 h 2122526"/>
              <a:gd name="connsiteX189" fmla="*/ 5139595 w 12192002"/>
              <a:gd name="connsiteY189" fmla="*/ 90230 h 2122526"/>
              <a:gd name="connsiteX190" fmla="*/ 5142598 w 12192002"/>
              <a:gd name="connsiteY190" fmla="*/ 88129 h 2122526"/>
              <a:gd name="connsiteX191" fmla="*/ 5156554 w 12192002"/>
              <a:gd name="connsiteY191" fmla="*/ 84729 h 2122526"/>
              <a:gd name="connsiteX192" fmla="*/ 5174660 w 12192002"/>
              <a:gd name="connsiteY192" fmla="*/ 77506 h 2122526"/>
              <a:gd name="connsiteX193" fmla="*/ 5222961 w 12192002"/>
              <a:gd name="connsiteY193" fmla="*/ 74516 h 2122526"/>
              <a:gd name="connsiteX194" fmla="*/ 5261763 w 12192002"/>
              <a:gd name="connsiteY194" fmla="*/ 63392 h 2122526"/>
              <a:gd name="connsiteX195" fmla="*/ 5381667 w 12192002"/>
              <a:gd name="connsiteY195" fmla="*/ 42975 h 2122526"/>
              <a:gd name="connsiteX196" fmla="*/ 5432760 w 12192002"/>
              <a:gd name="connsiteY196" fmla="*/ 25273 h 2122526"/>
              <a:gd name="connsiteX197" fmla="*/ 5470905 w 12192002"/>
              <a:gd name="connsiteY197" fmla="*/ 14020 h 2122526"/>
              <a:gd name="connsiteX198" fmla="*/ 5626960 w 12192002"/>
              <a:gd name="connsiteY198" fmla="*/ 0 h 2122526"/>
              <a:gd name="connsiteX0" fmla="*/ 5626960 w 12192002"/>
              <a:gd name="connsiteY0" fmla="*/ 0 h 2122526"/>
              <a:gd name="connsiteX1" fmla="*/ 5758918 w 12192002"/>
              <a:gd name="connsiteY1" fmla="*/ 1023 h 2122526"/>
              <a:gd name="connsiteX2" fmla="*/ 5957375 w 12192002"/>
              <a:gd name="connsiteY2" fmla="*/ 16715 h 2122526"/>
              <a:gd name="connsiteX3" fmla="*/ 6010090 w 12192002"/>
              <a:gd name="connsiteY3" fmla="*/ 20359 h 2122526"/>
              <a:gd name="connsiteX4" fmla="*/ 6041282 w 12192002"/>
              <a:gd name="connsiteY4" fmla="*/ 15266 h 2122526"/>
              <a:gd name="connsiteX5" fmla="*/ 6048637 w 12192002"/>
              <a:gd name="connsiteY5" fmla="*/ 6917 h 2122526"/>
              <a:gd name="connsiteX6" fmla="*/ 6068529 w 12192002"/>
              <a:gd name="connsiteY6" fmla="*/ 7600 h 2122526"/>
              <a:gd name="connsiteX7" fmla="*/ 6073847 w 12192002"/>
              <a:gd name="connsiteY7" fmla="*/ 6063 h 2122526"/>
              <a:gd name="connsiteX8" fmla="*/ 6168673 w 12192002"/>
              <a:gd name="connsiteY8" fmla="*/ 26525 h 2122526"/>
              <a:gd name="connsiteX9" fmla="*/ 6317559 w 12192002"/>
              <a:gd name="connsiteY9" fmla="*/ 28612 h 2122526"/>
              <a:gd name="connsiteX10" fmla="*/ 6549454 w 12192002"/>
              <a:gd name="connsiteY10" fmla="*/ 75412 h 2122526"/>
              <a:gd name="connsiteX11" fmla="*/ 6708221 w 12192002"/>
              <a:gd name="connsiteY11" fmla="*/ 104188 h 2122526"/>
              <a:gd name="connsiteX12" fmla="*/ 6904145 w 12192002"/>
              <a:gd name="connsiteY12" fmla="*/ 132143 h 2122526"/>
              <a:gd name="connsiteX13" fmla="*/ 7018495 w 12192002"/>
              <a:gd name="connsiteY13" fmla="*/ 161649 h 2122526"/>
              <a:gd name="connsiteX14" fmla="*/ 7096987 w 12192002"/>
              <a:gd name="connsiteY14" fmla="*/ 161275 h 2122526"/>
              <a:gd name="connsiteX15" fmla="*/ 7170807 w 12192002"/>
              <a:gd name="connsiteY15" fmla="*/ 173503 h 2122526"/>
              <a:gd name="connsiteX16" fmla="*/ 7197003 w 12192002"/>
              <a:gd name="connsiteY16" fmla="*/ 178151 h 2122526"/>
              <a:gd name="connsiteX17" fmla="*/ 7201101 w 12192002"/>
              <a:gd name="connsiteY17" fmla="*/ 183509 h 2122526"/>
              <a:gd name="connsiteX18" fmla="*/ 7218559 w 12192002"/>
              <a:gd name="connsiteY18" fmla="*/ 188059 h 2122526"/>
              <a:gd name="connsiteX19" fmla="*/ 7310852 w 12192002"/>
              <a:gd name="connsiteY19" fmla="*/ 213308 h 2122526"/>
              <a:gd name="connsiteX20" fmla="*/ 7312179 w 12192002"/>
              <a:gd name="connsiteY20" fmla="*/ 211866 h 2122526"/>
              <a:gd name="connsiteX21" fmla="*/ 7405390 w 12192002"/>
              <a:gd name="connsiteY21" fmla="*/ 202271 h 2122526"/>
              <a:gd name="connsiteX22" fmla="*/ 7495794 w 12192002"/>
              <a:gd name="connsiteY22" fmla="*/ 194166 h 2122526"/>
              <a:gd name="connsiteX23" fmla="*/ 7507039 w 12192002"/>
              <a:gd name="connsiteY23" fmla="*/ 196118 h 2122526"/>
              <a:gd name="connsiteX24" fmla="*/ 7507411 w 12192002"/>
              <a:gd name="connsiteY24" fmla="*/ 195791 h 2122526"/>
              <a:gd name="connsiteX25" fmla="*/ 7519570 w 12192002"/>
              <a:gd name="connsiteY25" fmla="*/ 197126 h 2122526"/>
              <a:gd name="connsiteX26" fmla="*/ 7527542 w 12192002"/>
              <a:gd name="connsiteY26" fmla="*/ 199679 h 2122526"/>
              <a:gd name="connsiteX27" fmla="*/ 7614346 w 12192002"/>
              <a:gd name="connsiteY27" fmla="*/ 205507 h 2122526"/>
              <a:gd name="connsiteX28" fmla="*/ 7718744 w 12192002"/>
              <a:gd name="connsiteY28" fmla="*/ 202036 h 2122526"/>
              <a:gd name="connsiteX29" fmla="*/ 7905407 w 12192002"/>
              <a:gd name="connsiteY29" fmla="*/ 227751 h 2122526"/>
              <a:gd name="connsiteX30" fmla="*/ 8090271 w 12192002"/>
              <a:gd name="connsiteY30" fmla="*/ 269724 h 2122526"/>
              <a:gd name="connsiteX31" fmla="*/ 8245834 w 12192002"/>
              <a:gd name="connsiteY31" fmla="*/ 315885 h 2122526"/>
              <a:gd name="connsiteX32" fmla="*/ 8252033 w 12192002"/>
              <a:gd name="connsiteY32" fmla="*/ 328877 h 2122526"/>
              <a:gd name="connsiteX33" fmla="*/ 8263376 w 12192002"/>
              <a:gd name="connsiteY33" fmla="*/ 338720 h 2122526"/>
              <a:gd name="connsiteX34" fmla="*/ 8266075 w 12192002"/>
              <a:gd name="connsiteY34" fmla="*/ 338490 h 2122526"/>
              <a:gd name="connsiteX35" fmla="*/ 8283149 w 12192002"/>
              <a:gd name="connsiteY35" fmla="*/ 345665 h 2122526"/>
              <a:gd name="connsiteX36" fmla="*/ 8284276 w 12192002"/>
              <a:gd name="connsiteY36" fmla="*/ 350108 h 2122526"/>
              <a:gd name="connsiteX37" fmla="*/ 8295173 w 12192002"/>
              <a:gd name="connsiteY37" fmla="*/ 355931 h 2122526"/>
              <a:gd name="connsiteX38" fmla="*/ 8314432 w 12192002"/>
              <a:gd name="connsiteY38" fmla="*/ 369826 h 2122526"/>
              <a:gd name="connsiteX39" fmla="*/ 8320104 w 12192002"/>
              <a:gd name="connsiteY39" fmla="*/ 370152 h 2122526"/>
              <a:gd name="connsiteX40" fmla="*/ 8352372 w 12192002"/>
              <a:gd name="connsiteY40" fmla="*/ 387570 h 2122526"/>
              <a:gd name="connsiteX41" fmla="*/ 8353799 w 12192002"/>
              <a:gd name="connsiteY41" fmla="*/ 386730 h 2122526"/>
              <a:gd name="connsiteX42" fmla="*/ 8367182 w 12192002"/>
              <a:gd name="connsiteY42" fmla="*/ 386924 h 2122526"/>
              <a:gd name="connsiteX43" fmla="*/ 8490249 w 12192002"/>
              <a:gd name="connsiteY43" fmla="*/ 400966 h 2122526"/>
              <a:gd name="connsiteX44" fmla="*/ 8497594 w 12192002"/>
              <a:gd name="connsiteY44" fmla="*/ 404016 h 2122526"/>
              <a:gd name="connsiteX45" fmla="*/ 8497968 w 12192002"/>
              <a:gd name="connsiteY45" fmla="*/ 403837 h 2122526"/>
              <a:gd name="connsiteX46" fmla="*/ 8506167 w 12192002"/>
              <a:gd name="connsiteY46" fmla="*/ 406575 h 2122526"/>
              <a:gd name="connsiteX47" fmla="*/ 8510983 w 12192002"/>
              <a:gd name="connsiteY47" fmla="*/ 409576 h 2122526"/>
              <a:gd name="connsiteX48" fmla="*/ 8525230 w 12192002"/>
              <a:gd name="connsiteY48" fmla="*/ 415491 h 2122526"/>
              <a:gd name="connsiteX49" fmla="*/ 8596071 w 12192002"/>
              <a:gd name="connsiteY49" fmla="*/ 400649 h 2122526"/>
              <a:gd name="connsiteX50" fmla="*/ 8707847 w 12192002"/>
              <a:gd name="connsiteY50" fmla="*/ 409221 h 2122526"/>
              <a:gd name="connsiteX51" fmla="*/ 8752444 w 12192002"/>
              <a:gd name="connsiteY51" fmla="*/ 411322 h 2122526"/>
              <a:gd name="connsiteX52" fmla="*/ 8928988 w 12192002"/>
              <a:gd name="connsiteY52" fmla="*/ 430554 h 2122526"/>
              <a:gd name="connsiteX53" fmla="*/ 8963048 w 12192002"/>
              <a:gd name="connsiteY53" fmla="*/ 427366 h 2122526"/>
              <a:gd name="connsiteX54" fmla="*/ 8968011 w 12192002"/>
              <a:gd name="connsiteY54" fmla="*/ 425141 h 2122526"/>
              <a:gd name="connsiteX55" fmla="*/ 8974337 w 12192002"/>
              <a:gd name="connsiteY55" fmla="*/ 424441 h 2122526"/>
              <a:gd name="connsiteX56" fmla="*/ 8990394 w 12192002"/>
              <a:gd name="connsiteY56" fmla="*/ 427667 h 2122526"/>
              <a:gd name="connsiteX57" fmla="*/ 8996232 w 12192002"/>
              <a:gd name="connsiteY57" fmla="*/ 429728 h 2122526"/>
              <a:gd name="connsiteX58" fmla="*/ 9005201 w 12192002"/>
              <a:gd name="connsiteY58" fmla="*/ 430939 h 2122526"/>
              <a:gd name="connsiteX59" fmla="*/ 9005486 w 12192002"/>
              <a:gd name="connsiteY59" fmla="*/ 430699 h 2122526"/>
              <a:gd name="connsiteX60" fmla="*/ 9053453 w 12192002"/>
              <a:gd name="connsiteY60" fmla="*/ 433984 h 2122526"/>
              <a:gd name="connsiteX61" fmla="*/ 9113812 w 12192002"/>
              <a:gd name="connsiteY61" fmla="*/ 425670 h 2122526"/>
              <a:gd name="connsiteX62" fmla="*/ 9137318 w 12192002"/>
              <a:gd name="connsiteY62" fmla="*/ 424304 h 2122526"/>
              <a:gd name="connsiteX63" fmla="*/ 9150210 w 12192002"/>
              <a:gd name="connsiteY63" fmla="*/ 422135 h 2122526"/>
              <a:gd name="connsiteX64" fmla="*/ 9151232 w 12192002"/>
              <a:gd name="connsiteY64" fmla="*/ 421070 h 2122526"/>
              <a:gd name="connsiteX65" fmla="*/ 9189246 w 12192002"/>
              <a:gd name="connsiteY65" fmla="*/ 432272 h 2122526"/>
              <a:gd name="connsiteX66" fmla="*/ 9194810 w 12192002"/>
              <a:gd name="connsiteY66" fmla="*/ 441511 h 2122526"/>
              <a:gd name="connsiteX67" fmla="*/ 9231370 w 12192002"/>
              <a:gd name="connsiteY67" fmla="*/ 451590 h 2122526"/>
              <a:gd name="connsiteX68" fmla="*/ 9343052 w 12192002"/>
              <a:gd name="connsiteY68" fmla="*/ 503495 h 2122526"/>
              <a:gd name="connsiteX69" fmla="*/ 9584507 w 12192002"/>
              <a:gd name="connsiteY69" fmla="*/ 549197 h 2122526"/>
              <a:gd name="connsiteX70" fmla="*/ 9728309 w 12192002"/>
              <a:gd name="connsiteY70" fmla="*/ 560617 h 2122526"/>
              <a:gd name="connsiteX71" fmla="*/ 9847792 w 12192002"/>
              <a:gd name="connsiteY71" fmla="*/ 580824 h 2122526"/>
              <a:gd name="connsiteX72" fmla="*/ 9960019 w 12192002"/>
              <a:gd name="connsiteY72" fmla="*/ 587592 h 2122526"/>
              <a:gd name="connsiteX73" fmla="*/ 10039240 w 12192002"/>
              <a:gd name="connsiteY73" fmla="*/ 603107 h 2122526"/>
              <a:gd name="connsiteX74" fmla="*/ 10082169 w 12192002"/>
              <a:gd name="connsiteY74" fmla="*/ 601443 h 2122526"/>
              <a:gd name="connsiteX75" fmla="*/ 10126500 w 12192002"/>
              <a:gd name="connsiteY75" fmla="*/ 603538 h 2122526"/>
              <a:gd name="connsiteX76" fmla="*/ 10261101 w 12192002"/>
              <a:gd name="connsiteY76" fmla="*/ 615053 h 2122526"/>
              <a:gd name="connsiteX77" fmla="*/ 10336855 w 12192002"/>
              <a:gd name="connsiteY77" fmla="*/ 624804 h 2122526"/>
              <a:gd name="connsiteX78" fmla="*/ 10383868 w 12192002"/>
              <a:gd name="connsiteY78" fmla="*/ 625415 h 2122526"/>
              <a:gd name="connsiteX79" fmla="*/ 10445984 w 12192002"/>
              <a:gd name="connsiteY79" fmla="*/ 629262 h 2122526"/>
              <a:gd name="connsiteX80" fmla="*/ 10519280 w 12192002"/>
              <a:gd name="connsiteY80" fmla="*/ 631320 h 2122526"/>
              <a:gd name="connsiteX81" fmla="*/ 10644619 w 12192002"/>
              <a:gd name="connsiteY81" fmla="*/ 651566 h 2122526"/>
              <a:gd name="connsiteX82" fmla="*/ 10857724 w 12192002"/>
              <a:gd name="connsiteY82" fmla="*/ 712684 h 2122526"/>
              <a:gd name="connsiteX83" fmla="*/ 10951063 w 12192002"/>
              <a:gd name="connsiteY83" fmla="*/ 725767 h 2122526"/>
              <a:gd name="connsiteX84" fmla="*/ 11030956 w 12192002"/>
              <a:gd name="connsiteY84" fmla="*/ 721011 h 2122526"/>
              <a:gd name="connsiteX85" fmla="*/ 11085938 w 12192002"/>
              <a:gd name="connsiteY85" fmla="*/ 723892 h 2122526"/>
              <a:gd name="connsiteX86" fmla="*/ 11143411 w 12192002"/>
              <a:gd name="connsiteY86" fmla="*/ 733141 h 2122526"/>
              <a:gd name="connsiteX87" fmla="*/ 11195087 w 12192002"/>
              <a:gd name="connsiteY87" fmla="*/ 732494 h 2122526"/>
              <a:gd name="connsiteX88" fmla="*/ 11273972 w 12192002"/>
              <a:gd name="connsiteY88" fmla="*/ 753513 h 2122526"/>
              <a:gd name="connsiteX89" fmla="*/ 11369715 w 12192002"/>
              <a:gd name="connsiteY89" fmla="*/ 813181 h 2122526"/>
              <a:gd name="connsiteX90" fmla="*/ 11462695 w 12192002"/>
              <a:gd name="connsiteY90" fmla="*/ 874654 h 2122526"/>
              <a:gd name="connsiteX91" fmla="*/ 11516473 w 12192002"/>
              <a:gd name="connsiteY91" fmla="*/ 928206 h 2122526"/>
              <a:gd name="connsiteX92" fmla="*/ 11585369 w 12192002"/>
              <a:gd name="connsiteY92" fmla="*/ 1004898 h 2122526"/>
              <a:gd name="connsiteX93" fmla="*/ 11744187 w 12192002"/>
              <a:gd name="connsiteY93" fmla="*/ 1047864 h 2122526"/>
              <a:gd name="connsiteX94" fmla="*/ 11894613 w 12192002"/>
              <a:gd name="connsiteY94" fmla="*/ 1148265 h 2122526"/>
              <a:gd name="connsiteX95" fmla="*/ 11917888 w 12192002"/>
              <a:gd name="connsiteY95" fmla="*/ 1126105 h 2122526"/>
              <a:gd name="connsiteX96" fmla="*/ 12080164 w 12192002"/>
              <a:gd name="connsiteY96" fmla="*/ 1090885 h 2122526"/>
              <a:gd name="connsiteX97" fmla="*/ 12140863 w 12192002"/>
              <a:gd name="connsiteY97" fmla="*/ 1035036 h 2122526"/>
              <a:gd name="connsiteX98" fmla="*/ 12192002 w 12192002"/>
              <a:gd name="connsiteY98" fmla="*/ 1015838 h 2122526"/>
              <a:gd name="connsiteX99" fmla="*/ 12192002 w 12192002"/>
              <a:gd name="connsiteY99" fmla="*/ 1955549 h 2122526"/>
              <a:gd name="connsiteX100" fmla="*/ 12192000 w 12192002"/>
              <a:gd name="connsiteY100" fmla="*/ 1955549 h 2122526"/>
              <a:gd name="connsiteX101" fmla="*/ 12192000 w 12192002"/>
              <a:gd name="connsiteY101" fmla="*/ 2122526 h 2122526"/>
              <a:gd name="connsiteX102" fmla="*/ 0 w 12192002"/>
              <a:gd name="connsiteY102" fmla="*/ 2122526 h 2122526"/>
              <a:gd name="connsiteX103" fmla="*/ 0 w 12192002"/>
              <a:gd name="connsiteY103" fmla="*/ 1348327 h 2122526"/>
              <a:gd name="connsiteX104" fmla="*/ 2 w 12192002"/>
              <a:gd name="connsiteY104" fmla="*/ 1348327 h 2122526"/>
              <a:gd name="connsiteX105" fmla="*/ 2 w 12192002"/>
              <a:gd name="connsiteY105" fmla="*/ 592017 h 2122526"/>
              <a:gd name="connsiteX106" fmla="*/ 15526 w 12192002"/>
              <a:gd name="connsiteY106" fmla="*/ 586548 h 2122526"/>
              <a:gd name="connsiteX107" fmla="*/ 118381 w 12192002"/>
              <a:gd name="connsiteY107" fmla="*/ 583692 h 2122526"/>
              <a:gd name="connsiteX108" fmla="*/ 292435 w 12192002"/>
              <a:gd name="connsiteY108" fmla="*/ 531887 h 2122526"/>
              <a:gd name="connsiteX109" fmla="*/ 404015 w 12192002"/>
              <a:gd name="connsiteY109" fmla="*/ 511191 h 2122526"/>
              <a:gd name="connsiteX110" fmla="*/ 445099 w 12192002"/>
              <a:gd name="connsiteY110" fmla="*/ 505368 h 2122526"/>
              <a:gd name="connsiteX111" fmla="*/ 571717 w 12192002"/>
              <a:gd name="connsiteY111" fmla="*/ 467338 h 2122526"/>
              <a:gd name="connsiteX112" fmla="*/ 578535 w 12192002"/>
              <a:gd name="connsiteY112" fmla="*/ 467527 h 2122526"/>
              <a:gd name="connsiteX113" fmla="*/ 596792 w 12192002"/>
              <a:gd name="connsiteY113" fmla="*/ 464875 h 2122526"/>
              <a:gd name="connsiteX114" fmla="*/ 708875 w 12192002"/>
              <a:gd name="connsiteY114" fmla="*/ 422017 h 2122526"/>
              <a:gd name="connsiteX115" fmla="*/ 719742 w 12192002"/>
              <a:gd name="connsiteY115" fmla="*/ 416340 h 2122526"/>
              <a:gd name="connsiteX116" fmla="*/ 720047 w 12192002"/>
              <a:gd name="connsiteY116" fmla="*/ 415078 h 2122526"/>
              <a:gd name="connsiteX117" fmla="*/ 763053 w 12192002"/>
              <a:gd name="connsiteY117" fmla="*/ 414307 h 2122526"/>
              <a:gd name="connsiteX118" fmla="*/ 767901 w 12192002"/>
              <a:gd name="connsiteY118" fmla="*/ 412086 h 2122526"/>
              <a:gd name="connsiteX119" fmla="*/ 797041 w 12192002"/>
              <a:gd name="connsiteY119" fmla="*/ 414293 h 2122526"/>
              <a:gd name="connsiteX120" fmla="*/ 811506 w 12192002"/>
              <a:gd name="connsiteY120" fmla="*/ 413988 h 2122526"/>
              <a:gd name="connsiteX121" fmla="*/ 816809 w 12192002"/>
              <a:gd name="connsiteY121" fmla="*/ 416882 h 2122526"/>
              <a:gd name="connsiteX122" fmla="*/ 837540 w 12192002"/>
              <a:gd name="connsiteY122" fmla="*/ 414918 h 2122526"/>
              <a:gd name="connsiteX123" fmla="*/ 858269 w 12192002"/>
              <a:gd name="connsiteY123" fmla="*/ 416131 h 2122526"/>
              <a:gd name="connsiteX124" fmla="*/ 948732 w 12192002"/>
              <a:gd name="connsiteY124" fmla="*/ 404293 h 2122526"/>
              <a:gd name="connsiteX125" fmla="*/ 1149979 w 12192002"/>
              <a:gd name="connsiteY125" fmla="*/ 406698 h 2122526"/>
              <a:gd name="connsiteX126" fmla="*/ 1496110 w 12192002"/>
              <a:gd name="connsiteY126" fmla="*/ 357263 h 2122526"/>
              <a:gd name="connsiteX127" fmla="*/ 1608669 w 12192002"/>
              <a:gd name="connsiteY127" fmla="*/ 331673 h 2122526"/>
              <a:gd name="connsiteX128" fmla="*/ 1675071 w 12192002"/>
              <a:gd name="connsiteY128" fmla="*/ 324776 h 2122526"/>
              <a:gd name="connsiteX129" fmla="*/ 1738204 w 12192002"/>
              <a:gd name="connsiteY129" fmla="*/ 308427 h 2122526"/>
              <a:gd name="connsiteX130" fmla="*/ 1786655 w 12192002"/>
              <a:gd name="connsiteY130" fmla="*/ 303376 h 2122526"/>
              <a:gd name="connsiteX131" fmla="*/ 1873080 w 12192002"/>
              <a:gd name="connsiteY131" fmla="*/ 330998 h 2122526"/>
              <a:gd name="connsiteX132" fmla="*/ 1921650 w 12192002"/>
              <a:gd name="connsiteY132" fmla="*/ 332593 h 2122526"/>
              <a:gd name="connsiteX133" fmla="*/ 1928172 w 12192002"/>
              <a:gd name="connsiteY133" fmla="*/ 327762 h 2122526"/>
              <a:gd name="connsiteX134" fmla="*/ 1997356 w 12192002"/>
              <a:gd name="connsiteY134" fmla="*/ 349707 h 2122526"/>
              <a:gd name="connsiteX135" fmla="*/ 2094665 w 12192002"/>
              <a:gd name="connsiteY135" fmla="*/ 341687 h 2122526"/>
              <a:gd name="connsiteX136" fmla="*/ 2208578 w 12192002"/>
              <a:gd name="connsiteY136" fmla="*/ 324976 h 2122526"/>
              <a:gd name="connsiteX137" fmla="*/ 2315112 w 12192002"/>
              <a:gd name="connsiteY137" fmla="*/ 319743 h 2122526"/>
              <a:gd name="connsiteX138" fmla="*/ 2443255 w 12192002"/>
              <a:gd name="connsiteY138" fmla="*/ 328210 h 2122526"/>
              <a:gd name="connsiteX139" fmla="*/ 2568028 w 12192002"/>
              <a:gd name="connsiteY139" fmla="*/ 342111 h 2122526"/>
              <a:gd name="connsiteX140" fmla="*/ 2646527 w 12192002"/>
              <a:gd name="connsiteY140" fmla="*/ 315870 h 2122526"/>
              <a:gd name="connsiteX141" fmla="*/ 2781569 w 12192002"/>
              <a:gd name="connsiteY141" fmla="*/ 326406 h 2122526"/>
              <a:gd name="connsiteX142" fmla="*/ 3030291 w 12192002"/>
              <a:gd name="connsiteY142" fmla="*/ 348227 h 2122526"/>
              <a:gd name="connsiteX143" fmla="*/ 3142556 w 12192002"/>
              <a:gd name="connsiteY143" fmla="*/ 350870 h 2122526"/>
              <a:gd name="connsiteX144" fmla="*/ 3262356 w 12192002"/>
              <a:gd name="connsiteY144" fmla="*/ 358645 h 2122526"/>
              <a:gd name="connsiteX145" fmla="*/ 3341698 w 12192002"/>
              <a:gd name="connsiteY145" fmla="*/ 364522 h 2122526"/>
              <a:gd name="connsiteX146" fmla="*/ 3344026 w 12192002"/>
              <a:gd name="connsiteY146" fmla="*/ 363547 h 2122526"/>
              <a:gd name="connsiteX147" fmla="*/ 3363888 w 12192002"/>
              <a:gd name="connsiteY147" fmla="*/ 365229 h 2122526"/>
              <a:gd name="connsiteX148" fmla="*/ 3400728 w 12192002"/>
              <a:gd name="connsiteY148" fmla="*/ 382181 h 2122526"/>
              <a:gd name="connsiteX149" fmla="*/ 3473223 w 12192002"/>
              <a:gd name="connsiteY149" fmla="*/ 370133 h 2122526"/>
              <a:gd name="connsiteX150" fmla="*/ 3536135 w 12192002"/>
              <a:gd name="connsiteY150" fmla="*/ 366472 h 2122526"/>
              <a:gd name="connsiteX151" fmla="*/ 3585978 w 12192002"/>
              <a:gd name="connsiteY151" fmla="*/ 356773 h 2122526"/>
              <a:gd name="connsiteX152" fmla="*/ 3594501 w 12192002"/>
              <a:gd name="connsiteY152" fmla="*/ 357463 h 2122526"/>
              <a:gd name="connsiteX153" fmla="*/ 3594736 w 12192002"/>
              <a:gd name="connsiteY153" fmla="*/ 357194 h 2122526"/>
              <a:gd name="connsiteX154" fmla="*/ 3603855 w 12192002"/>
              <a:gd name="connsiteY154" fmla="*/ 357358 h 2122526"/>
              <a:gd name="connsiteX155" fmla="*/ 3610035 w 12192002"/>
              <a:gd name="connsiteY155" fmla="*/ 358720 h 2122526"/>
              <a:gd name="connsiteX156" fmla="*/ 3682513 w 12192002"/>
              <a:gd name="connsiteY156" fmla="*/ 326449 h 2122526"/>
              <a:gd name="connsiteX157" fmla="*/ 3789760 w 12192002"/>
              <a:gd name="connsiteY157" fmla="*/ 302526 h 2122526"/>
              <a:gd name="connsiteX158" fmla="*/ 3897275 w 12192002"/>
              <a:gd name="connsiteY158" fmla="*/ 282288 h 2122526"/>
              <a:gd name="connsiteX159" fmla="*/ 3936846 w 12192002"/>
              <a:gd name="connsiteY159" fmla="*/ 276633 h 2122526"/>
              <a:gd name="connsiteX160" fmla="*/ 4004538 w 12192002"/>
              <a:gd name="connsiteY160" fmla="*/ 259176 h 2122526"/>
              <a:gd name="connsiteX161" fmla="*/ 4033778 w 12192002"/>
              <a:gd name="connsiteY161" fmla="*/ 246608 h 2122526"/>
              <a:gd name="connsiteX162" fmla="*/ 4035363 w 12192002"/>
              <a:gd name="connsiteY162" fmla="*/ 246843 h 2122526"/>
              <a:gd name="connsiteX163" fmla="*/ 4036996 w 12192002"/>
              <a:gd name="connsiteY163" fmla="*/ 243176 h 2122526"/>
              <a:gd name="connsiteX164" fmla="*/ 4042364 w 12192002"/>
              <a:gd name="connsiteY164" fmla="*/ 240742 h 2122526"/>
              <a:gd name="connsiteX165" fmla="*/ 4058954 w 12192002"/>
              <a:gd name="connsiteY165" fmla="*/ 239121 h 2122526"/>
              <a:gd name="connsiteX166" fmla="*/ 4065510 w 12192002"/>
              <a:gd name="connsiteY166" fmla="*/ 239339 h 2122526"/>
              <a:gd name="connsiteX167" fmla="*/ 4074427 w 12192002"/>
              <a:gd name="connsiteY167" fmla="*/ 237895 h 2122526"/>
              <a:gd name="connsiteX168" fmla="*/ 4074546 w 12192002"/>
              <a:gd name="connsiteY168" fmla="*/ 237596 h 2122526"/>
              <a:gd name="connsiteX169" fmla="*/ 4083097 w 12192002"/>
              <a:gd name="connsiteY169" fmla="*/ 236761 h 2122526"/>
              <a:gd name="connsiteX170" fmla="*/ 4142745 w 12192002"/>
              <a:gd name="connsiteY170" fmla="*/ 210228 h 2122526"/>
              <a:gd name="connsiteX171" fmla="*/ 4191248 w 12192002"/>
              <a:gd name="connsiteY171" fmla="*/ 194363 h 2122526"/>
              <a:gd name="connsiteX172" fmla="*/ 4201744 w 12192002"/>
              <a:gd name="connsiteY172" fmla="*/ 188729 h 2122526"/>
              <a:gd name="connsiteX173" fmla="*/ 4202048 w 12192002"/>
              <a:gd name="connsiteY173" fmla="*/ 187470 h 2122526"/>
              <a:gd name="connsiteX174" fmla="*/ 4248116 w 12192002"/>
              <a:gd name="connsiteY174" fmla="*/ 184675 h 2122526"/>
              <a:gd name="connsiteX175" fmla="*/ 4276141 w 12192002"/>
              <a:gd name="connsiteY175" fmla="*/ 186999 h 2122526"/>
              <a:gd name="connsiteX176" fmla="*/ 4290062 w 12192002"/>
              <a:gd name="connsiteY176" fmla="*/ 186753 h 2122526"/>
              <a:gd name="connsiteX177" fmla="*/ 4295143 w 12192002"/>
              <a:gd name="connsiteY177" fmla="*/ 189670 h 2122526"/>
              <a:gd name="connsiteX178" fmla="*/ 4315108 w 12192002"/>
              <a:gd name="connsiteY178" fmla="*/ 187791 h 2122526"/>
              <a:gd name="connsiteX179" fmla="*/ 4316965 w 12192002"/>
              <a:gd name="connsiteY179" fmla="*/ 186450 h 2122526"/>
              <a:gd name="connsiteX180" fmla="*/ 4362875 w 12192002"/>
              <a:gd name="connsiteY180" fmla="*/ 193065 h 2122526"/>
              <a:gd name="connsiteX181" fmla="*/ 4428542 w 12192002"/>
              <a:gd name="connsiteY181" fmla="*/ 191719 h 2122526"/>
              <a:gd name="connsiteX182" fmla="*/ 4515813 w 12192002"/>
              <a:gd name="connsiteY182" fmla="*/ 181068 h 2122526"/>
              <a:gd name="connsiteX183" fmla="*/ 4715526 w 12192002"/>
              <a:gd name="connsiteY183" fmla="*/ 171166 h 2122526"/>
              <a:gd name="connsiteX184" fmla="*/ 4762447 w 12192002"/>
              <a:gd name="connsiteY184" fmla="*/ 162678 h 2122526"/>
              <a:gd name="connsiteX185" fmla="*/ 4840439 w 12192002"/>
              <a:gd name="connsiteY185" fmla="*/ 134910 h 2122526"/>
              <a:gd name="connsiteX186" fmla="*/ 5011513 w 12192002"/>
              <a:gd name="connsiteY186" fmla="*/ 110893 h 2122526"/>
              <a:gd name="connsiteX187" fmla="*/ 5065790 w 12192002"/>
              <a:gd name="connsiteY187" fmla="*/ 94512 h 2122526"/>
              <a:gd name="connsiteX188" fmla="*/ 5121659 w 12192002"/>
              <a:gd name="connsiteY188" fmla="*/ 101083 h 2122526"/>
              <a:gd name="connsiteX189" fmla="*/ 5139595 w 12192002"/>
              <a:gd name="connsiteY189" fmla="*/ 90230 h 2122526"/>
              <a:gd name="connsiteX190" fmla="*/ 5142598 w 12192002"/>
              <a:gd name="connsiteY190" fmla="*/ 88129 h 2122526"/>
              <a:gd name="connsiteX191" fmla="*/ 5156554 w 12192002"/>
              <a:gd name="connsiteY191" fmla="*/ 84729 h 2122526"/>
              <a:gd name="connsiteX192" fmla="*/ 5174660 w 12192002"/>
              <a:gd name="connsiteY192" fmla="*/ 77506 h 2122526"/>
              <a:gd name="connsiteX193" fmla="*/ 5222961 w 12192002"/>
              <a:gd name="connsiteY193" fmla="*/ 74516 h 2122526"/>
              <a:gd name="connsiteX194" fmla="*/ 5261763 w 12192002"/>
              <a:gd name="connsiteY194" fmla="*/ 63392 h 2122526"/>
              <a:gd name="connsiteX195" fmla="*/ 5381667 w 12192002"/>
              <a:gd name="connsiteY195" fmla="*/ 42975 h 2122526"/>
              <a:gd name="connsiteX196" fmla="*/ 5432760 w 12192002"/>
              <a:gd name="connsiteY196" fmla="*/ 25273 h 2122526"/>
              <a:gd name="connsiteX197" fmla="*/ 5470905 w 12192002"/>
              <a:gd name="connsiteY197" fmla="*/ 14020 h 2122526"/>
              <a:gd name="connsiteX198" fmla="*/ 5626960 w 12192002"/>
              <a:gd name="connsiteY198" fmla="*/ 0 h 2122526"/>
              <a:gd name="connsiteX0" fmla="*/ 5626960 w 12192002"/>
              <a:gd name="connsiteY0" fmla="*/ 0 h 2122526"/>
              <a:gd name="connsiteX1" fmla="*/ 5758918 w 12192002"/>
              <a:gd name="connsiteY1" fmla="*/ 1023 h 2122526"/>
              <a:gd name="connsiteX2" fmla="*/ 5957375 w 12192002"/>
              <a:gd name="connsiteY2" fmla="*/ 16715 h 2122526"/>
              <a:gd name="connsiteX3" fmla="*/ 6010090 w 12192002"/>
              <a:gd name="connsiteY3" fmla="*/ 20359 h 2122526"/>
              <a:gd name="connsiteX4" fmla="*/ 6041282 w 12192002"/>
              <a:gd name="connsiteY4" fmla="*/ 15266 h 2122526"/>
              <a:gd name="connsiteX5" fmla="*/ 6048637 w 12192002"/>
              <a:gd name="connsiteY5" fmla="*/ 6917 h 2122526"/>
              <a:gd name="connsiteX6" fmla="*/ 6068529 w 12192002"/>
              <a:gd name="connsiteY6" fmla="*/ 7600 h 2122526"/>
              <a:gd name="connsiteX7" fmla="*/ 6073847 w 12192002"/>
              <a:gd name="connsiteY7" fmla="*/ 6063 h 2122526"/>
              <a:gd name="connsiteX8" fmla="*/ 6168673 w 12192002"/>
              <a:gd name="connsiteY8" fmla="*/ 26525 h 2122526"/>
              <a:gd name="connsiteX9" fmla="*/ 6317559 w 12192002"/>
              <a:gd name="connsiteY9" fmla="*/ 28612 h 2122526"/>
              <a:gd name="connsiteX10" fmla="*/ 6549454 w 12192002"/>
              <a:gd name="connsiteY10" fmla="*/ 75412 h 2122526"/>
              <a:gd name="connsiteX11" fmla="*/ 6708221 w 12192002"/>
              <a:gd name="connsiteY11" fmla="*/ 104188 h 2122526"/>
              <a:gd name="connsiteX12" fmla="*/ 6904145 w 12192002"/>
              <a:gd name="connsiteY12" fmla="*/ 132143 h 2122526"/>
              <a:gd name="connsiteX13" fmla="*/ 7018495 w 12192002"/>
              <a:gd name="connsiteY13" fmla="*/ 161649 h 2122526"/>
              <a:gd name="connsiteX14" fmla="*/ 7096987 w 12192002"/>
              <a:gd name="connsiteY14" fmla="*/ 161275 h 2122526"/>
              <a:gd name="connsiteX15" fmla="*/ 7170807 w 12192002"/>
              <a:gd name="connsiteY15" fmla="*/ 173503 h 2122526"/>
              <a:gd name="connsiteX16" fmla="*/ 7197003 w 12192002"/>
              <a:gd name="connsiteY16" fmla="*/ 178151 h 2122526"/>
              <a:gd name="connsiteX17" fmla="*/ 7201101 w 12192002"/>
              <a:gd name="connsiteY17" fmla="*/ 183509 h 2122526"/>
              <a:gd name="connsiteX18" fmla="*/ 7218559 w 12192002"/>
              <a:gd name="connsiteY18" fmla="*/ 188059 h 2122526"/>
              <a:gd name="connsiteX19" fmla="*/ 7310852 w 12192002"/>
              <a:gd name="connsiteY19" fmla="*/ 213308 h 2122526"/>
              <a:gd name="connsiteX20" fmla="*/ 7312179 w 12192002"/>
              <a:gd name="connsiteY20" fmla="*/ 211866 h 2122526"/>
              <a:gd name="connsiteX21" fmla="*/ 7405390 w 12192002"/>
              <a:gd name="connsiteY21" fmla="*/ 202271 h 2122526"/>
              <a:gd name="connsiteX22" fmla="*/ 7495794 w 12192002"/>
              <a:gd name="connsiteY22" fmla="*/ 194166 h 2122526"/>
              <a:gd name="connsiteX23" fmla="*/ 7507039 w 12192002"/>
              <a:gd name="connsiteY23" fmla="*/ 196118 h 2122526"/>
              <a:gd name="connsiteX24" fmla="*/ 7507411 w 12192002"/>
              <a:gd name="connsiteY24" fmla="*/ 195791 h 2122526"/>
              <a:gd name="connsiteX25" fmla="*/ 7519570 w 12192002"/>
              <a:gd name="connsiteY25" fmla="*/ 197126 h 2122526"/>
              <a:gd name="connsiteX26" fmla="*/ 7527542 w 12192002"/>
              <a:gd name="connsiteY26" fmla="*/ 199679 h 2122526"/>
              <a:gd name="connsiteX27" fmla="*/ 7614346 w 12192002"/>
              <a:gd name="connsiteY27" fmla="*/ 205507 h 2122526"/>
              <a:gd name="connsiteX28" fmla="*/ 7718744 w 12192002"/>
              <a:gd name="connsiteY28" fmla="*/ 202036 h 2122526"/>
              <a:gd name="connsiteX29" fmla="*/ 7905407 w 12192002"/>
              <a:gd name="connsiteY29" fmla="*/ 227751 h 2122526"/>
              <a:gd name="connsiteX30" fmla="*/ 8090271 w 12192002"/>
              <a:gd name="connsiteY30" fmla="*/ 269724 h 2122526"/>
              <a:gd name="connsiteX31" fmla="*/ 8245834 w 12192002"/>
              <a:gd name="connsiteY31" fmla="*/ 315885 h 2122526"/>
              <a:gd name="connsiteX32" fmla="*/ 8252033 w 12192002"/>
              <a:gd name="connsiteY32" fmla="*/ 328877 h 2122526"/>
              <a:gd name="connsiteX33" fmla="*/ 8263376 w 12192002"/>
              <a:gd name="connsiteY33" fmla="*/ 338720 h 2122526"/>
              <a:gd name="connsiteX34" fmla="*/ 8266075 w 12192002"/>
              <a:gd name="connsiteY34" fmla="*/ 338490 h 2122526"/>
              <a:gd name="connsiteX35" fmla="*/ 8283149 w 12192002"/>
              <a:gd name="connsiteY35" fmla="*/ 345665 h 2122526"/>
              <a:gd name="connsiteX36" fmla="*/ 8284276 w 12192002"/>
              <a:gd name="connsiteY36" fmla="*/ 350108 h 2122526"/>
              <a:gd name="connsiteX37" fmla="*/ 8295173 w 12192002"/>
              <a:gd name="connsiteY37" fmla="*/ 355931 h 2122526"/>
              <a:gd name="connsiteX38" fmla="*/ 8314432 w 12192002"/>
              <a:gd name="connsiteY38" fmla="*/ 369826 h 2122526"/>
              <a:gd name="connsiteX39" fmla="*/ 8320104 w 12192002"/>
              <a:gd name="connsiteY39" fmla="*/ 370152 h 2122526"/>
              <a:gd name="connsiteX40" fmla="*/ 8352372 w 12192002"/>
              <a:gd name="connsiteY40" fmla="*/ 387570 h 2122526"/>
              <a:gd name="connsiteX41" fmla="*/ 8353799 w 12192002"/>
              <a:gd name="connsiteY41" fmla="*/ 386730 h 2122526"/>
              <a:gd name="connsiteX42" fmla="*/ 8367182 w 12192002"/>
              <a:gd name="connsiteY42" fmla="*/ 386924 h 2122526"/>
              <a:gd name="connsiteX43" fmla="*/ 8490249 w 12192002"/>
              <a:gd name="connsiteY43" fmla="*/ 400966 h 2122526"/>
              <a:gd name="connsiteX44" fmla="*/ 8497594 w 12192002"/>
              <a:gd name="connsiteY44" fmla="*/ 404016 h 2122526"/>
              <a:gd name="connsiteX45" fmla="*/ 8497968 w 12192002"/>
              <a:gd name="connsiteY45" fmla="*/ 403837 h 2122526"/>
              <a:gd name="connsiteX46" fmla="*/ 8506167 w 12192002"/>
              <a:gd name="connsiteY46" fmla="*/ 406575 h 2122526"/>
              <a:gd name="connsiteX47" fmla="*/ 8510983 w 12192002"/>
              <a:gd name="connsiteY47" fmla="*/ 409576 h 2122526"/>
              <a:gd name="connsiteX48" fmla="*/ 8525230 w 12192002"/>
              <a:gd name="connsiteY48" fmla="*/ 415491 h 2122526"/>
              <a:gd name="connsiteX49" fmla="*/ 8596071 w 12192002"/>
              <a:gd name="connsiteY49" fmla="*/ 400649 h 2122526"/>
              <a:gd name="connsiteX50" fmla="*/ 8707847 w 12192002"/>
              <a:gd name="connsiteY50" fmla="*/ 409221 h 2122526"/>
              <a:gd name="connsiteX51" fmla="*/ 8752444 w 12192002"/>
              <a:gd name="connsiteY51" fmla="*/ 411322 h 2122526"/>
              <a:gd name="connsiteX52" fmla="*/ 8928988 w 12192002"/>
              <a:gd name="connsiteY52" fmla="*/ 430554 h 2122526"/>
              <a:gd name="connsiteX53" fmla="*/ 8963048 w 12192002"/>
              <a:gd name="connsiteY53" fmla="*/ 427366 h 2122526"/>
              <a:gd name="connsiteX54" fmla="*/ 8968011 w 12192002"/>
              <a:gd name="connsiteY54" fmla="*/ 425141 h 2122526"/>
              <a:gd name="connsiteX55" fmla="*/ 8974337 w 12192002"/>
              <a:gd name="connsiteY55" fmla="*/ 424441 h 2122526"/>
              <a:gd name="connsiteX56" fmla="*/ 8990394 w 12192002"/>
              <a:gd name="connsiteY56" fmla="*/ 427667 h 2122526"/>
              <a:gd name="connsiteX57" fmla="*/ 8996232 w 12192002"/>
              <a:gd name="connsiteY57" fmla="*/ 429728 h 2122526"/>
              <a:gd name="connsiteX58" fmla="*/ 9005201 w 12192002"/>
              <a:gd name="connsiteY58" fmla="*/ 430939 h 2122526"/>
              <a:gd name="connsiteX59" fmla="*/ 9005486 w 12192002"/>
              <a:gd name="connsiteY59" fmla="*/ 430699 h 2122526"/>
              <a:gd name="connsiteX60" fmla="*/ 9053453 w 12192002"/>
              <a:gd name="connsiteY60" fmla="*/ 433984 h 2122526"/>
              <a:gd name="connsiteX61" fmla="*/ 9113812 w 12192002"/>
              <a:gd name="connsiteY61" fmla="*/ 425670 h 2122526"/>
              <a:gd name="connsiteX62" fmla="*/ 9137318 w 12192002"/>
              <a:gd name="connsiteY62" fmla="*/ 424304 h 2122526"/>
              <a:gd name="connsiteX63" fmla="*/ 9150210 w 12192002"/>
              <a:gd name="connsiteY63" fmla="*/ 422135 h 2122526"/>
              <a:gd name="connsiteX64" fmla="*/ 9151232 w 12192002"/>
              <a:gd name="connsiteY64" fmla="*/ 421070 h 2122526"/>
              <a:gd name="connsiteX65" fmla="*/ 9189246 w 12192002"/>
              <a:gd name="connsiteY65" fmla="*/ 432272 h 2122526"/>
              <a:gd name="connsiteX66" fmla="*/ 9194810 w 12192002"/>
              <a:gd name="connsiteY66" fmla="*/ 441511 h 2122526"/>
              <a:gd name="connsiteX67" fmla="*/ 9231370 w 12192002"/>
              <a:gd name="connsiteY67" fmla="*/ 451590 h 2122526"/>
              <a:gd name="connsiteX68" fmla="*/ 9343052 w 12192002"/>
              <a:gd name="connsiteY68" fmla="*/ 503495 h 2122526"/>
              <a:gd name="connsiteX69" fmla="*/ 9584507 w 12192002"/>
              <a:gd name="connsiteY69" fmla="*/ 549197 h 2122526"/>
              <a:gd name="connsiteX70" fmla="*/ 9728309 w 12192002"/>
              <a:gd name="connsiteY70" fmla="*/ 560617 h 2122526"/>
              <a:gd name="connsiteX71" fmla="*/ 9847792 w 12192002"/>
              <a:gd name="connsiteY71" fmla="*/ 580824 h 2122526"/>
              <a:gd name="connsiteX72" fmla="*/ 9960019 w 12192002"/>
              <a:gd name="connsiteY72" fmla="*/ 587592 h 2122526"/>
              <a:gd name="connsiteX73" fmla="*/ 10039240 w 12192002"/>
              <a:gd name="connsiteY73" fmla="*/ 603107 h 2122526"/>
              <a:gd name="connsiteX74" fmla="*/ 10082169 w 12192002"/>
              <a:gd name="connsiteY74" fmla="*/ 601443 h 2122526"/>
              <a:gd name="connsiteX75" fmla="*/ 10126500 w 12192002"/>
              <a:gd name="connsiteY75" fmla="*/ 603538 h 2122526"/>
              <a:gd name="connsiteX76" fmla="*/ 10261101 w 12192002"/>
              <a:gd name="connsiteY76" fmla="*/ 615053 h 2122526"/>
              <a:gd name="connsiteX77" fmla="*/ 10336855 w 12192002"/>
              <a:gd name="connsiteY77" fmla="*/ 624804 h 2122526"/>
              <a:gd name="connsiteX78" fmla="*/ 10383868 w 12192002"/>
              <a:gd name="connsiteY78" fmla="*/ 625415 h 2122526"/>
              <a:gd name="connsiteX79" fmla="*/ 10445984 w 12192002"/>
              <a:gd name="connsiteY79" fmla="*/ 629262 h 2122526"/>
              <a:gd name="connsiteX80" fmla="*/ 10519280 w 12192002"/>
              <a:gd name="connsiteY80" fmla="*/ 631320 h 2122526"/>
              <a:gd name="connsiteX81" fmla="*/ 10644619 w 12192002"/>
              <a:gd name="connsiteY81" fmla="*/ 651566 h 2122526"/>
              <a:gd name="connsiteX82" fmla="*/ 10857724 w 12192002"/>
              <a:gd name="connsiteY82" fmla="*/ 712684 h 2122526"/>
              <a:gd name="connsiteX83" fmla="*/ 10951063 w 12192002"/>
              <a:gd name="connsiteY83" fmla="*/ 725767 h 2122526"/>
              <a:gd name="connsiteX84" fmla="*/ 11030956 w 12192002"/>
              <a:gd name="connsiteY84" fmla="*/ 721011 h 2122526"/>
              <a:gd name="connsiteX85" fmla="*/ 11085938 w 12192002"/>
              <a:gd name="connsiteY85" fmla="*/ 723892 h 2122526"/>
              <a:gd name="connsiteX86" fmla="*/ 11143411 w 12192002"/>
              <a:gd name="connsiteY86" fmla="*/ 733141 h 2122526"/>
              <a:gd name="connsiteX87" fmla="*/ 11195087 w 12192002"/>
              <a:gd name="connsiteY87" fmla="*/ 732494 h 2122526"/>
              <a:gd name="connsiteX88" fmla="*/ 11273972 w 12192002"/>
              <a:gd name="connsiteY88" fmla="*/ 753513 h 2122526"/>
              <a:gd name="connsiteX89" fmla="*/ 11369715 w 12192002"/>
              <a:gd name="connsiteY89" fmla="*/ 813181 h 2122526"/>
              <a:gd name="connsiteX90" fmla="*/ 11462695 w 12192002"/>
              <a:gd name="connsiteY90" fmla="*/ 874654 h 2122526"/>
              <a:gd name="connsiteX91" fmla="*/ 11516473 w 12192002"/>
              <a:gd name="connsiteY91" fmla="*/ 928206 h 2122526"/>
              <a:gd name="connsiteX92" fmla="*/ 11585369 w 12192002"/>
              <a:gd name="connsiteY92" fmla="*/ 1004898 h 2122526"/>
              <a:gd name="connsiteX93" fmla="*/ 11744187 w 12192002"/>
              <a:gd name="connsiteY93" fmla="*/ 1047864 h 2122526"/>
              <a:gd name="connsiteX94" fmla="*/ 11894613 w 12192002"/>
              <a:gd name="connsiteY94" fmla="*/ 1148265 h 2122526"/>
              <a:gd name="connsiteX95" fmla="*/ 11917888 w 12192002"/>
              <a:gd name="connsiteY95" fmla="*/ 1126105 h 2122526"/>
              <a:gd name="connsiteX96" fmla="*/ 12080164 w 12192002"/>
              <a:gd name="connsiteY96" fmla="*/ 1090885 h 2122526"/>
              <a:gd name="connsiteX97" fmla="*/ 12140863 w 12192002"/>
              <a:gd name="connsiteY97" fmla="*/ 1035036 h 2122526"/>
              <a:gd name="connsiteX98" fmla="*/ 12192002 w 12192002"/>
              <a:gd name="connsiteY98" fmla="*/ 1015838 h 2122526"/>
              <a:gd name="connsiteX99" fmla="*/ 12192002 w 12192002"/>
              <a:gd name="connsiteY99" fmla="*/ 1955549 h 2122526"/>
              <a:gd name="connsiteX100" fmla="*/ 12192000 w 12192002"/>
              <a:gd name="connsiteY100" fmla="*/ 1955549 h 2122526"/>
              <a:gd name="connsiteX101" fmla="*/ 12192000 w 12192002"/>
              <a:gd name="connsiteY101" fmla="*/ 2122526 h 2122526"/>
              <a:gd name="connsiteX102" fmla="*/ 0 w 12192002"/>
              <a:gd name="connsiteY102" fmla="*/ 2122526 h 2122526"/>
              <a:gd name="connsiteX103" fmla="*/ 0 w 12192002"/>
              <a:gd name="connsiteY103" fmla="*/ 1348327 h 2122526"/>
              <a:gd name="connsiteX104" fmla="*/ 2 w 12192002"/>
              <a:gd name="connsiteY104" fmla="*/ 1348327 h 2122526"/>
              <a:gd name="connsiteX105" fmla="*/ 2 w 12192002"/>
              <a:gd name="connsiteY105" fmla="*/ 592017 h 2122526"/>
              <a:gd name="connsiteX106" fmla="*/ 15526 w 12192002"/>
              <a:gd name="connsiteY106" fmla="*/ 586548 h 2122526"/>
              <a:gd name="connsiteX107" fmla="*/ 118381 w 12192002"/>
              <a:gd name="connsiteY107" fmla="*/ 583692 h 2122526"/>
              <a:gd name="connsiteX108" fmla="*/ 292435 w 12192002"/>
              <a:gd name="connsiteY108" fmla="*/ 531887 h 2122526"/>
              <a:gd name="connsiteX109" fmla="*/ 404015 w 12192002"/>
              <a:gd name="connsiteY109" fmla="*/ 511191 h 2122526"/>
              <a:gd name="connsiteX110" fmla="*/ 445099 w 12192002"/>
              <a:gd name="connsiteY110" fmla="*/ 505368 h 2122526"/>
              <a:gd name="connsiteX111" fmla="*/ 571717 w 12192002"/>
              <a:gd name="connsiteY111" fmla="*/ 467338 h 2122526"/>
              <a:gd name="connsiteX112" fmla="*/ 578535 w 12192002"/>
              <a:gd name="connsiteY112" fmla="*/ 467527 h 2122526"/>
              <a:gd name="connsiteX113" fmla="*/ 596792 w 12192002"/>
              <a:gd name="connsiteY113" fmla="*/ 464875 h 2122526"/>
              <a:gd name="connsiteX114" fmla="*/ 708875 w 12192002"/>
              <a:gd name="connsiteY114" fmla="*/ 422017 h 2122526"/>
              <a:gd name="connsiteX115" fmla="*/ 719742 w 12192002"/>
              <a:gd name="connsiteY115" fmla="*/ 416340 h 2122526"/>
              <a:gd name="connsiteX116" fmla="*/ 720047 w 12192002"/>
              <a:gd name="connsiteY116" fmla="*/ 415078 h 2122526"/>
              <a:gd name="connsiteX117" fmla="*/ 763053 w 12192002"/>
              <a:gd name="connsiteY117" fmla="*/ 414307 h 2122526"/>
              <a:gd name="connsiteX118" fmla="*/ 767901 w 12192002"/>
              <a:gd name="connsiteY118" fmla="*/ 412086 h 2122526"/>
              <a:gd name="connsiteX119" fmla="*/ 797041 w 12192002"/>
              <a:gd name="connsiteY119" fmla="*/ 414293 h 2122526"/>
              <a:gd name="connsiteX120" fmla="*/ 811506 w 12192002"/>
              <a:gd name="connsiteY120" fmla="*/ 413988 h 2122526"/>
              <a:gd name="connsiteX121" fmla="*/ 816809 w 12192002"/>
              <a:gd name="connsiteY121" fmla="*/ 416882 h 2122526"/>
              <a:gd name="connsiteX122" fmla="*/ 837540 w 12192002"/>
              <a:gd name="connsiteY122" fmla="*/ 414918 h 2122526"/>
              <a:gd name="connsiteX123" fmla="*/ 858269 w 12192002"/>
              <a:gd name="connsiteY123" fmla="*/ 416131 h 2122526"/>
              <a:gd name="connsiteX124" fmla="*/ 948732 w 12192002"/>
              <a:gd name="connsiteY124" fmla="*/ 404293 h 2122526"/>
              <a:gd name="connsiteX125" fmla="*/ 1149979 w 12192002"/>
              <a:gd name="connsiteY125" fmla="*/ 406698 h 2122526"/>
              <a:gd name="connsiteX126" fmla="*/ 1496110 w 12192002"/>
              <a:gd name="connsiteY126" fmla="*/ 357263 h 2122526"/>
              <a:gd name="connsiteX127" fmla="*/ 1608669 w 12192002"/>
              <a:gd name="connsiteY127" fmla="*/ 331673 h 2122526"/>
              <a:gd name="connsiteX128" fmla="*/ 1675071 w 12192002"/>
              <a:gd name="connsiteY128" fmla="*/ 324776 h 2122526"/>
              <a:gd name="connsiteX129" fmla="*/ 1738204 w 12192002"/>
              <a:gd name="connsiteY129" fmla="*/ 308427 h 2122526"/>
              <a:gd name="connsiteX130" fmla="*/ 1786655 w 12192002"/>
              <a:gd name="connsiteY130" fmla="*/ 303376 h 2122526"/>
              <a:gd name="connsiteX131" fmla="*/ 1873080 w 12192002"/>
              <a:gd name="connsiteY131" fmla="*/ 330998 h 2122526"/>
              <a:gd name="connsiteX132" fmla="*/ 1921650 w 12192002"/>
              <a:gd name="connsiteY132" fmla="*/ 332593 h 2122526"/>
              <a:gd name="connsiteX133" fmla="*/ 1928172 w 12192002"/>
              <a:gd name="connsiteY133" fmla="*/ 327762 h 2122526"/>
              <a:gd name="connsiteX134" fmla="*/ 1997356 w 12192002"/>
              <a:gd name="connsiteY134" fmla="*/ 349707 h 2122526"/>
              <a:gd name="connsiteX135" fmla="*/ 2094665 w 12192002"/>
              <a:gd name="connsiteY135" fmla="*/ 341687 h 2122526"/>
              <a:gd name="connsiteX136" fmla="*/ 2208578 w 12192002"/>
              <a:gd name="connsiteY136" fmla="*/ 324976 h 2122526"/>
              <a:gd name="connsiteX137" fmla="*/ 2315112 w 12192002"/>
              <a:gd name="connsiteY137" fmla="*/ 319743 h 2122526"/>
              <a:gd name="connsiteX138" fmla="*/ 2443255 w 12192002"/>
              <a:gd name="connsiteY138" fmla="*/ 328210 h 2122526"/>
              <a:gd name="connsiteX139" fmla="*/ 2568028 w 12192002"/>
              <a:gd name="connsiteY139" fmla="*/ 342111 h 2122526"/>
              <a:gd name="connsiteX140" fmla="*/ 2646527 w 12192002"/>
              <a:gd name="connsiteY140" fmla="*/ 315870 h 2122526"/>
              <a:gd name="connsiteX141" fmla="*/ 2781569 w 12192002"/>
              <a:gd name="connsiteY141" fmla="*/ 326406 h 2122526"/>
              <a:gd name="connsiteX142" fmla="*/ 3030291 w 12192002"/>
              <a:gd name="connsiteY142" fmla="*/ 348227 h 2122526"/>
              <a:gd name="connsiteX143" fmla="*/ 3142556 w 12192002"/>
              <a:gd name="connsiteY143" fmla="*/ 350870 h 2122526"/>
              <a:gd name="connsiteX144" fmla="*/ 3262356 w 12192002"/>
              <a:gd name="connsiteY144" fmla="*/ 358645 h 2122526"/>
              <a:gd name="connsiteX145" fmla="*/ 3341698 w 12192002"/>
              <a:gd name="connsiteY145" fmla="*/ 364522 h 2122526"/>
              <a:gd name="connsiteX146" fmla="*/ 3344026 w 12192002"/>
              <a:gd name="connsiteY146" fmla="*/ 363547 h 2122526"/>
              <a:gd name="connsiteX147" fmla="*/ 3363888 w 12192002"/>
              <a:gd name="connsiteY147" fmla="*/ 365229 h 2122526"/>
              <a:gd name="connsiteX148" fmla="*/ 3400728 w 12192002"/>
              <a:gd name="connsiteY148" fmla="*/ 382181 h 2122526"/>
              <a:gd name="connsiteX149" fmla="*/ 3473223 w 12192002"/>
              <a:gd name="connsiteY149" fmla="*/ 370133 h 2122526"/>
              <a:gd name="connsiteX150" fmla="*/ 3536135 w 12192002"/>
              <a:gd name="connsiteY150" fmla="*/ 366472 h 2122526"/>
              <a:gd name="connsiteX151" fmla="*/ 3585978 w 12192002"/>
              <a:gd name="connsiteY151" fmla="*/ 356773 h 2122526"/>
              <a:gd name="connsiteX152" fmla="*/ 3594501 w 12192002"/>
              <a:gd name="connsiteY152" fmla="*/ 357463 h 2122526"/>
              <a:gd name="connsiteX153" fmla="*/ 3594736 w 12192002"/>
              <a:gd name="connsiteY153" fmla="*/ 357194 h 2122526"/>
              <a:gd name="connsiteX154" fmla="*/ 3603855 w 12192002"/>
              <a:gd name="connsiteY154" fmla="*/ 357358 h 2122526"/>
              <a:gd name="connsiteX155" fmla="*/ 3610035 w 12192002"/>
              <a:gd name="connsiteY155" fmla="*/ 358720 h 2122526"/>
              <a:gd name="connsiteX156" fmla="*/ 3682513 w 12192002"/>
              <a:gd name="connsiteY156" fmla="*/ 326449 h 2122526"/>
              <a:gd name="connsiteX157" fmla="*/ 3789760 w 12192002"/>
              <a:gd name="connsiteY157" fmla="*/ 302526 h 2122526"/>
              <a:gd name="connsiteX158" fmla="*/ 3897275 w 12192002"/>
              <a:gd name="connsiteY158" fmla="*/ 282288 h 2122526"/>
              <a:gd name="connsiteX159" fmla="*/ 3936846 w 12192002"/>
              <a:gd name="connsiteY159" fmla="*/ 276633 h 2122526"/>
              <a:gd name="connsiteX160" fmla="*/ 4004538 w 12192002"/>
              <a:gd name="connsiteY160" fmla="*/ 259176 h 2122526"/>
              <a:gd name="connsiteX161" fmla="*/ 4033778 w 12192002"/>
              <a:gd name="connsiteY161" fmla="*/ 246608 h 2122526"/>
              <a:gd name="connsiteX162" fmla="*/ 4035363 w 12192002"/>
              <a:gd name="connsiteY162" fmla="*/ 246843 h 2122526"/>
              <a:gd name="connsiteX163" fmla="*/ 4036996 w 12192002"/>
              <a:gd name="connsiteY163" fmla="*/ 243176 h 2122526"/>
              <a:gd name="connsiteX164" fmla="*/ 4042364 w 12192002"/>
              <a:gd name="connsiteY164" fmla="*/ 240742 h 2122526"/>
              <a:gd name="connsiteX165" fmla="*/ 4058954 w 12192002"/>
              <a:gd name="connsiteY165" fmla="*/ 239121 h 2122526"/>
              <a:gd name="connsiteX166" fmla="*/ 4065510 w 12192002"/>
              <a:gd name="connsiteY166" fmla="*/ 239339 h 2122526"/>
              <a:gd name="connsiteX167" fmla="*/ 4074427 w 12192002"/>
              <a:gd name="connsiteY167" fmla="*/ 237895 h 2122526"/>
              <a:gd name="connsiteX168" fmla="*/ 4074546 w 12192002"/>
              <a:gd name="connsiteY168" fmla="*/ 237596 h 2122526"/>
              <a:gd name="connsiteX169" fmla="*/ 4083097 w 12192002"/>
              <a:gd name="connsiteY169" fmla="*/ 236761 h 2122526"/>
              <a:gd name="connsiteX170" fmla="*/ 4142745 w 12192002"/>
              <a:gd name="connsiteY170" fmla="*/ 210228 h 2122526"/>
              <a:gd name="connsiteX171" fmla="*/ 4191248 w 12192002"/>
              <a:gd name="connsiteY171" fmla="*/ 194363 h 2122526"/>
              <a:gd name="connsiteX172" fmla="*/ 4201744 w 12192002"/>
              <a:gd name="connsiteY172" fmla="*/ 188729 h 2122526"/>
              <a:gd name="connsiteX173" fmla="*/ 4202048 w 12192002"/>
              <a:gd name="connsiteY173" fmla="*/ 187470 h 2122526"/>
              <a:gd name="connsiteX174" fmla="*/ 4248116 w 12192002"/>
              <a:gd name="connsiteY174" fmla="*/ 184675 h 2122526"/>
              <a:gd name="connsiteX175" fmla="*/ 4276141 w 12192002"/>
              <a:gd name="connsiteY175" fmla="*/ 186999 h 2122526"/>
              <a:gd name="connsiteX176" fmla="*/ 4290062 w 12192002"/>
              <a:gd name="connsiteY176" fmla="*/ 186753 h 2122526"/>
              <a:gd name="connsiteX177" fmla="*/ 4295143 w 12192002"/>
              <a:gd name="connsiteY177" fmla="*/ 189670 h 2122526"/>
              <a:gd name="connsiteX178" fmla="*/ 4315108 w 12192002"/>
              <a:gd name="connsiteY178" fmla="*/ 187791 h 2122526"/>
              <a:gd name="connsiteX179" fmla="*/ 4316965 w 12192002"/>
              <a:gd name="connsiteY179" fmla="*/ 186450 h 2122526"/>
              <a:gd name="connsiteX180" fmla="*/ 4362875 w 12192002"/>
              <a:gd name="connsiteY180" fmla="*/ 193065 h 2122526"/>
              <a:gd name="connsiteX181" fmla="*/ 4428542 w 12192002"/>
              <a:gd name="connsiteY181" fmla="*/ 191719 h 2122526"/>
              <a:gd name="connsiteX182" fmla="*/ 4515813 w 12192002"/>
              <a:gd name="connsiteY182" fmla="*/ 181068 h 2122526"/>
              <a:gd name="connsiteX183" fmla="*/ 4715526 w 12192002"/>
              <a:gd name="connsiteY183" fmla="*/ 171166 h 2122526"/>
              <a:gd name="connsiteX184" fmla="*/ 4762447 w 12192002"/>
              <a:gd name="connsiteY184" fmla="*/ 162678 h 2122526"/>
              <a:gd name="connsiteX185" fmla="*/ 4840439 w 12192002"/>
              <a:gd name="connsiteY185" fmla="*/ 134910 h 2122526"/>
              <a:gd name="connsiteX186" fmla="*/ 5011513 w 12192002"/>
              <a:gd name="connsiteY186" fmla="*/ 110893 h 2122526"/>
              <a:gd name="connsiteX187" fmla="*/ 5065790 w 12192002"/>
              <a:gd name="connsiteY187" fmla="*/ 94512 h 2122526"/>
              <a:gd name="connsiteX188" fmla="*/ 5121659 w 12192002"/>
              <a:gd name="connsiteY188" fmla="*/ 101083 h 2122526"/>
              <a:gd name="connsiteX189" fmla="*/ 5139595 w 12192002"/>
              <a:gd name="connsiteY189" fmla="*/ 90230 h 2122526"/>
              <a:gd name="connsiteX190" fmla="*/ 5142598 w 12192002"/>
              <a:gd name="connsiteY190" fmla="*/ 88129 h 2122526"/>
              <a:gd name="connsiteX191" fmla="*/ 5156554 w 12192002"/>
              <a:gd name="connsiteY191" fmla="*/ 84729 h 2122526"/>
              <a:gd name="connsiteX192" fmla="*/ 5174660 w 12192002"/>
              <a:gd name="connsiteY192" fmla="*/ 77506 h 2122526"/>
              <a:gd name="connsiteX193" fmla="*/ 5222961 w 12192002"/>
              <a:gd name="connsiteY193" fmla="*/ 74516 h 2122526"/>
              <a:gd name="connsiteX194" fmla="*/ 5261763 w 12192002"/>
              <a:gd name="connsiteY194" fmla="*/ 63392 h 2122526"/>
              <a:gd name="connsiteX195" fmla="*/ 5381667 w 12192002"/>
              <a:gd name="connsiteY195" fmla="*/ 42975 h 2122526"/>
              <a:gd name="connsiteX196" fmla="*/ 5432760 w 12192002"/>
              <a:gd name="connsiteY196" fmla="*/ 25273 h 2122526"/>
              <a:gd name="connsiteX197" fmla="*/ 5470905 w 12192002"/>
              <a:gd name="connsiteY197" fmla="*/ 14020 h 2122526"/>
              <a:gd name="connsiteX198" fmla="*/ 5626960 w 12192002"/>
              <a:gd name="connsiteY198" fmla="*/ 0 h 2122526"/>
              <a:gd name="connsiteX0" fmla="*/ 5626960 w 12192002"/>
              <a:gd name="connsiteY0" fmla="*/ 0 h 2122526"/>
              <a:gd name="connsiteX1" fmla="*/ 5758918 w 12192002"/>
              <a:gd name="connsiteY1" fmla="*/ 1023 h 2122526"/>
              <a:gd name="connsiteX2" fmla="*/ 5957375 w 12192002"/>
              <a:gd name="connsiteY2" fmla="*/ 16715 h 2122526"/>
              <a:gd name="connsiteX3" fmla="*/ 6010090 w 12192002"/>
              <a:gd name="connsiteY3" fmla="*/ 20359 h 2122526"/>
              <a:gd name="connsiteX4" fmla="*/ 6041282 w 12192002"/>
              <a:gd name="connsiteY4" fmla="*/ 15266 h 2122526"/>
              <a:gd name="connsiteX5" fmla="*/ 6048637 w 12192002"/>
              <a:gd name="connsiteY5" fmla="*/ 6917 h 2122526"/>
              <a:gd name="connsiteX6" fmla="*/ 6068529 w 12192002"/>
              <a:gd name="connsiteY6" fmla="*/ 7600 h 2122526"/>
              <a:gd name="connsiteX7" fmla="*/ 6073847 w 12192002"/>
              <a:gd name="connsiteY7" fmla="*/ 6063 h 2122526"/>
              <a:gd name="connsiteX8" fmla="*/ 6168673 w 12192002"/>
              <a:gd name="connsiteY8" fmla="*/ 26525 h 2122526"/>
              <a:gd name="connsiteX9" fmla="*/ 6317559 w 12192002"/>
              <a:gd name="connsiteY9" fmla="*/ 28612 h 2122526"/>
              <a:gd name="connsiteX10" fmla="*/ 6549454 w 12192002"/>
              <a:gd name="connsiteY10" fmla="*/ 75412 h 2122526"/>
              <a:gd name="connsiteX11" fmla="*/ 6708221 w 12192002"/>
              <a:gd name="connsiteY11" fmla="*/ 104188 h 2122526"/>
              <a:gd name="connsiteX12" fmla="*/ 6904145 w 12192002"/>
              <a:gd name="connsiteY12" fmla="*/ 132143 h 2122526"/>
              <a:gd name="connsiteX13" fmla="*/ 7018495 w 12192002"/>
              <a:gd name="connsiteY13" fmla="*/ 161649 h 2122526"/>
              <a:gd name="connsiteX14" fmla="*/ 7096987 w 12192002"/>
              <a:gd name="connsiteY14" fmla="*/ 161275 h 2122526"/>
              <a:gd name="connsiteX15" fmla="*/ 7170807 w 12192002"/>
              <a:gd name="connsiteY15" fmla="*/ 173503 h 2122526"/>
              <a:gd name="connsiteX16" fmla="*/ 7197003 w 12192002"/>
              <a:gd name="connsiteY16" fmla="*/ 178151 h 2122526"/>
              <a:gd name="connsiteX17" fmla="*/ 7201101 w 12192002"/>
              <a:gd name="connsiteY17" fmla="*/ 183509 h 2122526"/>
              <a:gd name="connsiteX18" fmla="*/ 7218559 w 12192002"/>
              <a:gd name="connsiteY18" fmla="*/ 188059 h 2122526"/>
              <a:gd name="connsiteX19" fmla="*/ 7310852 w 12192002"/>
              <a:gd name="connsiteY19" fmla="*/ 213308 h 2122526"/>
              <a:gd name="connsiteX20" fmla="*/ 7312179 w 12192002"/>
              <a:gd name="connsiteY20" fmla="*/ 211866 h 2122526"/>
              <a:gd name="connsiteX21" fmla="*/ 7405390 w 12192002"/>
              <a:gd name="connsiteY21" fmla="*/ 202271 h 2122526"/>
              <a:gd name="connsiteX22" fmla="*/ 7495794 w 12192002"/>
              <a:gd name="connsiteY22" fmla="*/ 194166 h 2122526"/>
              <a:gd name="connsiteX23" fmla="*/ 7507039 w 12192002"/>
              <a:gd name="connsiteY23" fmla="*/ 196118 h 2122526"/>
              <a:gd name="connsiteX24" fmla="*/ 7507411 w 12192002"/>
              <a:gd name="connsiteY24" fmla="*/ 195791 h 2122526"/>
              <a:gd name="connsiteX25" fmla="*/ 7519570 w 12192002"/>
              <a:gd name="connsiteY25" fmla="*/ 197126 h 2122526"/>
              <a:gd name="connsiteX26" fmla="*/ 7527542 w 12192002"/>
              <a:gd name="connsiteY26" fmla="*/ 199679 h 2122526"/>
              <a:gd name="connsiteX27" fmla="*/ 7614346 w 12192002"/>
              <a:gd name="connsiteY27" fmla="*/ 205507 h 2122526"/>
              <a:gd name="connsiteX28" fmla="*/ 7718744 w 12192002"/>
              <a:gd name="connsiteY28" fmla="*/ 202036 h 2122526"/>
              <a:gd name="connsiteX29" fmla="*/ 7905407 w 12192002"/>
              <a:gd name="connsiteY29" fmla="*/ 227751 h 2122526"/>
              <a:gd name="connsiteX30" fmla="*/ 8090271 w 12192002"/>
              <a:gd name="connsiteY30" fmla="*/ 269724 h 2122526"/>
              <a:gd name="connsiteX31" fmla="*/ 8245834 w 12192002"/>
              <a:gd name="connsiteY31" fmla="*/ 315885 h 2122526"/>
              <a:gd name="connsiteX32" fmla="*/ 8252033 w 12192002"/>
              <a:gd name="connsiteY32" fmla="*/ 328877 h 2122526"/>
              <a:gd name="connsiteX33" fmla="*/ 8263376 w 12192002"/>
              <a:gd name="connsiteY33" fmla="*/ 338720 h 2122526"/>
              <a:gd name="connsiteX34" fmla="*/ 8266075 w 12192002"/>
              <a:gd name="connsiteY34" fmla="*/ 338490 h 2122526"/>
              <a:gd name="connsiteX35" fmla="*/ 8283149 w 12192002"/>
              <a:gd name="connsiteY35" fmla="*/ 345665 h 2122526"/>
              <a:gd name="connsiteX36" fmla="*/ 8284276 w 12192002"/>
              <a:gd name="connsiteY36" fmla="*/ 350108 h 2122526"/>
              <a:gd name="connsiteX37" fmla="*/ 8295173 w 12192002"/>
              <a:gd name="connsiteY37" fmla="*/ 355931 h 2122526"/>
              <a:gd name="connsiteX38" fmla="*/ 8314432 w 12192002"/>
              <a:gd name="connsiteY38" fmla="*/ 369826 h 2122526"/>
              <a:gd name="connsiteX39" fmla="*/ 8320104 w 12192002"/>
              <a:gd name="connsiteY39" fmla="*/ 370152 h 2122526"/>
              <a:gd name="connsiteX40" fmla="*/ 8352372 w 12192002"/>
              <a:gd name="connsiteY40" fmla="*/ 387570 h 2122526"/>
              <a:gd name="connsiteX41" fmla="*/ 8353799 w 12192002"/>
              <a:gd name="connsiteY41" fmla="*/ 386730 h 2122526"/>
              <a:gd name="connsiteX42" fmla="*/ 8367182 w 12192002"/>
              <a:gd name="connsiteY42" fmla="*/ 386924 h 2122526"/>
              <a:gd name="connsiteX43" fmla="*/ 8490249 w 12192002"/>
              <a:gd name="connsiteY43" fmla="*/ 400966 h 2122526"/>
              <a:gd name="connsiteX44" fmla="*/ 8497594 w 12192002"/>
              <a:gd name="connsiteY44" fmla="*/ 404016 h 2122526"/>
              <a:gd name="connsiteX45" fmla="*/ 8497968 w 12192002"/>
              <a:gd name="connsiteY45" fmla="*/ 403837 h 2122526"/>
              <a:gd name="connsiteX46" fmla="*/ 8506167 w 12192002"/>
              <a:gd name="connsiteY46" fmla="*/ 406575 h 2122526"/>
              <a:gd name="connsiteX47" fmla="*/ 8510983 w 12192002"/>
              <a:gd name="connsiteY47" fmla="*/ 409576 h 2122526"/>
              <a:gd name="connsiteX48" fmla="*/ 8525230 w 12192002"/>
              <a:gd name="connsiteY48" fmla="*/ 415491 h 2122526"/>
              <a:gd name="connsiteX49" fmla="*/ 8596071 w 12192002"/>
              <a:gd name="connsiteY49" fmla="*/ 400649 h 2122526"/>
              <a:gd name="connsiteX50" fmla="*/ 8707847 w 12192002"/>
              <a:gd name="connsiteY50" fmla="*/ 409221 h 2122526"/>
              <a:gd name="connsiteX51" fmla="*/ 8752444 w 12192002"/>
              <a:gd name="connsiteY51" fmla="*/ 411322 h 2122526"/>
              <a:gd name="connsiteX52" fmla="*/ 8928988 w 12192002"/>
              <a:gd name="connsiteY52" fmla="*/ 430554 h 2122526"/>
              <a:gd name="connsiteX53" fmla="*/ 8963048 w 12192002"/>
              <a:gd name="connsiteY53" fmla="*/ 427366 h 2122526"/>
              <a:gd name="connsiteX54" fmla="*/ 8968011 w 12192002"/>
              <a:gd name="connsiteY54" fmla="*/ 425141 h 2122526"/>
              <a:gd name="connsiteX55" fmla="*/ 8974337 w 12192002"/>
              <a:gd name="connsiteY55" fmla="*/ 424441 h 2122526"/>
              <a:gd name="connsiteX56" fmla="*/ 8990394 w 12192002"/>
              <a:gd name="connsiteY56" fmla="*/ 427667 h 2122526"/>
              <a:gd name="connsiteX57" fmla="*/ 8996232 w 12192002"/>
              <a:gd name="connsiteY57" fmla="*/ 429728 h 2122526"/>
              <a:gd name="connsiteX58" fmla="*/ 9005201 w 12192002"/>
              <a:gd name="connsiteY58" fmla="*/ 430939 h 2122526"/>
              <a:gd name="connsiteX59" fmla="*/ 9005486 w 12192002"/>
              <a:gd name="connsiteY59" fmla="*/ 430699 h 2122526"/>
              <a:gd name="connsiteX60" fmla="*/ 9053453 w 12192002"/>
              <a:gd name="connsiteY60" fmla="*/ 433984 h 2122526"/>
              <a:gd name="connsiteX61" fmla="*/ 9113812 w 12192002"/>
              <a:gd name="connsiteY61" fmla="*/ 425670 h 2122526"/>
              <a:gd name="connsiteX62" fmla="*/ 9137318 w 12192002"/>
              <a:gd name="connsiteY62" fmla="*/ 424304 h 2122526"/>
              <a:gd name="connsiteX63" fmla="*/ 9150210 w 12192002"/>
              <a:gd name="connsiteY63" fmla="*/ 422135 h 2122526"/>
              <a:gd name="connsiteX64" fmla="*/ 9151232 w 12192002"/>
              <a:gd name="connsiteY64" fmla="*/ 421070 h 2122526"/>
              <a:gd name="connsiteX65" fmla="*/ 9189246 w 12192002"/>
              <a:gd name="connsiteY65" fmla="*/ 432272 h 2122526"/>
              <a:gd name="connsiteX66" fmla="*/ 9194810 w 12192002"/>
              <a:gd name="connsiteY66" fmla="*/ 441511 h 2122526"/>
              <a:gd name="connsiteX67" fmla="*/ 9231370 w 12192002"/>
              <a:gd name="connsiteY67" fmla="*/ 451590 h 2122526"/>
              <a:gd name="connsiteX68" fmla="*/ 9343052 w 12192002"/>
              <a:gd name="connsiteY68" fmla="*/ 503495 h 2122526"/>
              <a:gd name="connsiteX69" fmla="*/ 9584507 w 12192002"/>
              <a:gd name="connsiteY69" fmla="*/ 549197 h 2122526"/>
              <a:gd name="connsiteX70" fmla="*/ 9728309 w 12192002"/>
              <a:gd name="connsiteY70" fmla="*/ 560617 h 2122526"/>
              <a:gd name="connsiteX71" fmla="*/ 9847792 w 12192002"/>
              <a:gd name="connsiteY71" fmla="*/ 580824 h 2122526"/>
              <a:gd name="connsiteX72" fmla="*/ 9960019 w 12192002"/>
              <a:gd name="connsiteY72" fmla="*/ 587592 h 2122526"/>
              <a:gd name="connsiteX73" fmla="*/ 10039240 w 12192002"/>
              <a:gd name="connsiteY73" fmla="*/ 603107 h 2122526"/>
              <a:gd name="connsiteX74" fmla="*/ 10082169 w 12192002"/>
              <a:gd name="connsiteY74" fmla="*/ 601443 h 2122526"/>
              <a:gd name="connsiteX75" fmla="*/ 10126500 w 12192002"/>
              <a:gd name="connsiteY75" fmla="*/ 603538 h 2122526"/>
              <a:gd name="connsiteX76" fmla="*/ 10261101 w 12192002"/>
              <a:gd name="connsiteY76" fmla="*/ 615053 h 2122526"/>
              <a:gd name="connsiteX77" fmla="*/ 10336855 w 12192002"/>
              <a:gd name="connsiteY77" fmla="*/ 624804 h 2122526"/>
              <a:gd name="connsiteX78" fmla="*/ 10383868 w 12192002"/>
              <a:gd name="connsiteY78" fmla="*/ 625415 h 2122526"/>
              <a:gd name="connsiteX79" fmla="*/ 10445984 w 12192002"/>
              <a:gd name="connsiteY79" fmla="*/ 629262 h 2122526"/>
              <a:gd name="connsiteX80" fmla="*/ 10519280 w 12192002"/>
              <a:gd name="connsiteY80" fmla="*/ 631320 h 2122526"/>
              <a:gd name="connsiteX81" fmla="*/ 10644619 w 12192002"/>
              <a:gd name="connsiteY81" fmla="*/ 651566 h 2122526"/>
              <a:gd name="connsiteX82" fmla="*/ 10857724 w 12192002"/>
              <a:gd name="connsiteY82" fmla="*/ 712684 h 2122526"/>
              <a:gd name="connsiteX83" fmla="*/ 10951063 w 12192002"/>
              <a:gd name="connsiteY83" fmla="*/ 725767 h 2122526"/>
              <a:gd name="connsiteX84" fmla="*/ 11030956 w 12192002"/>
              <a:gd name="connsiteY84" fmla="*/ 721011 h 2122526"/>
              <a:gd name="connsiteX85" fmla="*/ 11085938 w 12192002"/>
              <a:gd name="connsiteY85" fmla="*/ 723892 h 2122526"/>
              <a:gd name="connsiteX86" fmla="*/ 11143411 w 12192002"/>
              <a:gd name="connsiteY86" fmla="*/ 733141 h 2122526"/>
              <a:gd name="connsiteX87" fmla="*/ 11195087 w 12192002"/>
              <a:gd name="connsiteY87" fmla="*/ 732494 h 2122526"/>
              <a:gd name="connsiteX88" fmla="*/ 11273972 w 12192002"/>
              <a:gd name="connsiteY88" fmla="*/ 753513 h 2122526"/>
              <a:gd name="connsiteX89" fmla="*/ 11369715 w 12192002"/>
              <a:gd name="connsiteY89" fmla="*/ 813181 h 2122526"/>
              <a:gd name="connsiteX90" fmla="*/ 11462695 w 12192002"/>
              <a:gd name="connsiteY90" fmla="*/ 874654 h 2122526"/>
              <a:gd name="connsiteX91" fmla="*/ 11516473 w 12192002"/>
              <a:gd name="connsiteY91" fmla="*/ 928206 h 2122526"/>
              <a:gd name="connsiteX92" fmla="*/ 11585369 w 12192002"/>
              <a:gd name="connsiteY92" fmla="*/ 1004898 h 2122526"/>
              <a:gd name="connsiteX93" fmla="*/ 11744187 w 12192002"/>
              <a:gd name="connsiteY93" fmla="*/ 1047864 h 2122526"/>
              <a:gd name="connsiteX94" fmla="*/ 11894613 w 12192002"/>
              <a:gd name="connsiteY94" fmla="*/ 1148265 h 2122526"/>
              <a:gd name="connsiteX95" fmla="*/ 11917888 w 12192002"/>
              <a:gd name="connsiteY95" fmla="*/ 1126105 h 2122526"/>
              <a:gd name="connsiteX96" fmla="*/ 12080164 w 12192002"/>
              <a:gd name="connsiteY96" fmla="*/ 1090885 h 2122526"/>
              <a:gd name="connsiteX97" fmla="*/ 12140863 w 12192002"/>
              <a:gd name="connsiteY97" fmla="*/ 1035036 h 2122526"/>
              <a:gd name="connsiteX98" fmla="*/ 12192002 w 12192002"/>
              <a:gd name="connsiteY98" fmla="*/ 1015838 h 2122526"/>
              <a:gd name="connsiteX99" fmla="*/ 12192002 w 12192002"/>
              <a:gd name="connsiteY99" fmla="*/ 1955549 h 2122526"/>
              <a:gd name="connsiteX100" fmla="*/ 12192000 w 12192002"/>
              <a:gd name="connsiteY100" fmla="*/ 1955549 h 2122526"/>
              <a:gd name="connsiteX101" fmla="*/ 12192000 w 12192002"/>
              <a:gd name="connsiteY101" fmla="*/ 2122526 h 2122526"/>
              <a:gd name="connsiteX102" fmla="*/ 0 w 12192002"/>
              <a:gd name="connsiteY102" fmla="*/ 2122526 h 2122526"/>
              <a:gd name="connsiteX103" fmla="*/ 0 w 12192002"/>
              <a:gd name="connsiteY103" fmla="*/ 1348327 h 2122526"/>
              <a:gd name="connsiteX104" fmla="*/ 2 w 12192002"/>
              <a:gd name="connsiteY104" fmla="*/ 1348327 h 2122526"/>
              <a:gd name="connsiteX105" fmla="*/ 2 w 12192002"/>
              <a:gd name="connsiteY105" fmla="*/ 592017 h 2122526"/>
              <a:gd name="connsiteX106" fmla="*/ 15526 w 12192002"/>
              <a:gd name="connsiteY106" fmla="*/ 586548 h 2122526"/>
              <a:gd name="connsiteX107" fmla="*/ 118381 w 12192002"/>
              <a:gd name="connsiteY107" fmla="*/ 583692 h 2122526"/>
              <a:gd name="connsiteX108" fmla="*/ 292435 w 12192002"/>
              <a:gd name="connsiteY108" fmla="*/ 531887 h 2122526"/>
              <a:gd name="connsiteX109" fmla="*/ 404015 w 12192002"/>
              <a:gd name="connsiteY109" fmla="*/ 511191 h 2122526"/>
              <a:gd name="connsiteX110" fmla="*/ 445099 w 12192002"/>
              <a:gd name="connsiteY110" fmla="*/ 505368 h 2122526"/>
              <a:gd name="connsiteX111" fmla="*/ 571717 w 12192002"/>
              <a:gd name="connsiteY111" fmla="*/ 467338 h 2122526"/>
              <a:gd name="connsiteX112" fmla="*/ 578535 w 12192002"/>
              <a:gd name="connsiteY112" fmla="*/ 467527 h 2122526"/>
              <a:gd name="connsiteX113" fmla="*/ 596792 w 12192002"/>
              <a:gd name="connsiteY113" fmla="*/ 464875 h 2122526"/>
              <a:gd name="connsiteX114" fmla="*/ 708875 w 12192002"/>
              <a:gd name="connsiteY114" fmla="*/ 422017 h 2122526"/>
              <a:gd name="connsiteX115" fmla="*/ 719742 w 12192002"/>
              <a:gd name="connsiteY115" fmla="*/ 416340 h 2122526"/>
              <a:gd name="connsiteX116" fmla="*/ 720047 w 12192002"/>
              <a:gd name="connsiteY116" fmla="*/ 415078 h 2122526"/>
              <a:gd name="connsiteX117" fmla="*/ 763053 w 12192002"/>
              <a:gd name="connsiteY117" fmla="*/ 414307 h 2122526"/>
              <a:gd name="connsiteX118" fmla="*/ 767901 w 12192002"/>
              <a:gd name="connsiteY118" fmla="*/ 412086 h 2122526"/>
              <a:gd name="connsiteX119" fmla="*/ 797041 w 12192002"/>
              <a:gd name="connsiteY119" fmla="*/ 414293 h 2122526"/>
              <a:gd name="connsiteX120" fmla="*/ 811506 w 12192002"/>
              <a:gd name="connsiteY120" fmla="*/ 413988 h 2122526"/>
              <a:gd name="connsiteX121" fmla="*/ 816809 w 12192002"/>
              <a:gd name="connsiteY121" fmla="*/ 416882 h 2122526"/>
              <a:gd name="connsiteX122" fmla="*/ 837540 w 12192002"/>
              <a:gd name="connsiteY122" fmla="*/ 414918 h 2122526"/>
              <a:gd name="connsiteX123" fmla="*/ 858269 w 12192002"/>
              <a:gd name="connsiteY123" fmla="*/ 416131 h 2122526"/>
              <a:gd name="connsiteX124" fmla="*/ 948732 w 12192002"/>
              <a:gd name="connsiteY124" fmla="*/ 404293 h 2122526"/>
              <a:gd name="connsiteX125" fmla="*/ 1149979 w 12192002"/>
              <a:gd name="connsiteY125" fmla="*/ 406698 h 2122526"/>
              <a:gd name="connsiteX126" fmla="*/ 1496110 w 12192002"/>
              <a:gd name="connsiteY126" fmla="*/ 357263 h 2122526"/>
              <a:gd name="connsiteX127" fmla="*/ 1608669 w 12192002"/>
              <a:gd name="connsiteY127" fmla="*/ 331673 h 2122526"/>
              <a:gd name="connsiteX128" fmla="*/ 1675071 w 12192002"/>
              <a:gd name="connsiteY128" fmla="*/ 324776 h 2122526"/>
              <a:gd name="connsiteX129" fmla="*/ 1738204 w 12192002"/>
              <a:gd name="connsiteY129" fmla="*/ 308427 h 2122526"/>
              <a:gd name="connsiteX130" fmla="*/ 1786655 w 12192002"/>
              <a:gd name="connsiteY130" fmla="*/ 303376 h 2122526"/>
              <a:gd name="connsiteX131" fmla="*/ 1873080 w 12192002"/>
              <a:gd name="connsiteY131" fmla="*/ 330998 h 2122526"/>
              <a:gd name="connsiteX132" fmla="*/ 1921650 w 12192002"/>
              <a:gd name="connsiteY132" fmla="*/ 332593 h 2122526"/>
              <a:gd name="connsiteX133" fmla="*/ 1928172 w 12192002"/>
              <a:gd name="connsiteY133" fmla="*/ 327762 h 2122526"/>
              <a:gd name="connsiteX134" fmla="*/ 1997356 w 12192002"/>
              <a:gd name="connsiteY134" fmla="*/ 349707 h 2122526"/>
              <a:gd name="connsiteX135" fmla="*/ 2094665 w 12192002"/>
              <a:gd name="connsiteY135" fmla="*/ 341687 h 2122526"/>
              <a:gd name="connsiteX136" fmla="*/ 2208578 w 12192002"/>
              <a:gd name="connsiteY136" fmla="*/ 324976 h 2122526"/>
              <a:gd name="connsiteX137" fmla="*/ 2315112 w 12192002"/>
              <a:gd name="connsiteY137" fmla="*/ 319743 h 2122526"/>
              <a:gd name="connsiteX138" fmla="*/ 2443255 w 12192002"/>
              <a:gd name="connsiteY138" fmla="*/ 328210 h 2122526"/>
              <a:gd name="connsiteX139" fmla="*/ 2568028 w 12192002"/>
              <a:gd name="connsiteY139" fmla="*/ 342111 h 2122526"/>
              <a:gd name="connsiteX140" fmla="*/ 2646527 w 12192002"/>
              <a:gd name="connsiteY140" fmla="*/ 315870 h 2122526"/>
              <a:gd name="connsiteX141" fmla="*/ 2781569 w 12192002"/>
              <a:gd name="connsiteY141" fmla="*/ 326406 h 2122526"/>
              <a:gd name="connsiteX142" fmla="*/ 3030291 w 12192002"/>
              <a:gd name="connsiteY142" fmla="*/ 348227 h 2122526"/>
              <a:gd name="connsiteX143" fmla="*/ 3142556 w 12192002"/>
              <a:gd name="connsiteY143" fmla="*/ 350870 h 2122526"/>
              <a:gd name="connsiteX144" fmla="*/ 3262356 w 12192002"/>
              <a:gd name="connsiteY144" fmla="*/ 358645 h 2122526"/>
              <a:gd name="connsiteX145" fmla="*/ 3341698 w 12192002"/>
              <a:gd name="connsiteY145" fmla="*/ 364522 h 2122526"/>
              <a:gd name="connsiteX146" fmla="*/ 3344026 w 12192002"/>
              <a:gd name="connsiteY146" fmla="*/ 363547 h 2122526"/>
              <a:gd name="connsiteX147" fmla="*/ 3363888 w 12192002"/>
              <a:gd name="connsiteY147" fmla="*/ 365229 h 2122526"/>
              <a:gd name="connsiteX148" fmla="*/ 3400728 w 12192002"/>
              <a:gd name="connsiteY148" fmla="*/ 382181 h 2122526"/>
              <a:gd name="connsiteX149" fmla="*/ 3473223 w 12192002"/>
              <a:gd name="connsiteY149" fmla="*/ 370133 h 2122526"/>
              <a:gd name="connsiteX150" fmla="*/ 3536135 w 12192002"/>
              <a:gd name="connsiteY150" fmla="*/ 366472 h 2122526"/>
              <a:gd name="connsiteX151" fmla="*/ 3585978 w 12192002"/>
              <a:gd name="connsiteY151" fmla="*/ 356773 h 2122526"/>
              <a:gd name="connsiteX152" fmla="*/ 3594501 w 12192002"/>
              <a:gd name="connsiteY152" fmla="*/ 357463 h 2122526"/>
              <a:gd name="connsiteX153" fmla="*/ 3594736 w 12192002"/>
              <a:gd name="connsiteY153" fmla="*/ 357194 h 2122526"/>
              <a:gd name="connsiteX154" fmla="*/ 3603855 w 12192002"/>
              <a:gd name="connsiteY154" fmla="*/ 357358 h 2122526"/>
              <a:gd name="connsiteX155" fmla="*/ 3610035 w 12192002"/>
              <a:gd name="connsiteY155" fmla="*/ 358720 h 2122526"/>
              <a:gd name="connsiteX156" fmla="*/ 3682513 w 12192002"/>
              <a:gd name="connsiteY156" fmla="*/ 326449 h 2122526"/>
              <a:gd name="connsiteX157" fmla="*/ 3789760 w 12192002"/>
              <a:gd name="connsiteY157" fmla="*/ 302526 h 2122526"/>
              <a:gd name="connsiteX158" fmla="*/ 3897275 w 12192002"/>
              <a:gd name="connsiteY158" fmla="*/ 282288 h 2122526"/>
              <a:gd name="connsiteX159" fmla="*/ 3936846 w 12192002"/>
              <a:gd name="connsiteY159" fmla="*/ 276633 h 2122526"/>
              <a:gd name="connsiteX160" fmla="*/ 4004538 w 12192002"/>
              <a:gd name="connsiteY160" fmla="*/ 259176 h 2122526"/>
              <a:gd name="connsiteX161" fmla="*/ 4033778 w 12192002"/>
              <a:gd name="connsiteY161" fmla="*/ 246608 h 2122526"/>
              <a:gd name="connsiteX162" fmla="*/ 4035363 w 12192002"/>
              <a:gd name="connsiteY162" fmla="*/ 246843 h 2122526"/>
              <a:gd name="connsiteX163" fmla="*/ 4036996 w 12192002"/>
              <a:gd name="connsiteY163" fmla="*/ 243176 h 2122526"/>
              <a:gd name="connsiteX164" fmla="*/ 4042364 w 12192002"/>
              <a:gd name="connsiteY164" fmla="*/ 240742 h 2122526"/>
              <a:gd name="connsiteX165" fmla="*/ 4058954 w 12192002"/>
              <a:gd name="connsiteY165" fmla="*/ 239121 h 2122526"/>
              <a:gd name="connsiteX166" fmla="*/ 4065510 w 12192002"/>
              <a:gd name="connsiteY166" fmla="*/ 239339 h 2122526"/>
              <a:gd name="connsiteX167" fmla="*/ 4074427 w 12192002"/>
              <a:gd name="connsiteY167" fmla="*/ 237895 h 2122526"/>
              <a:gd name="connsiteX168" fmla="*/ 4074546 w 12192002"/>
              <a:gd name="connsiteY168" fmla="*/ 237596 h 2122526"/>
              <a:gd name="connsiteX169" fmla="*/ 4083097 w 12192002"/>
              <a:gd name="connsiteY169" fmla="*/ 236761 h 2122526"/>
              <a:gd name="connsiteX170" fmla="*/ 4142745 w 12192002"/>
              <a:gd name="connsiteY170" fmla="*/ 210228 h 2122526"/>
              <a:gd name="connsiteX171" fmla="*/ 4191248 w 12192002"/>
              <a:gd name="connsiteY171" fmla="*/ 194363 h 2122526"/>
              <a:gd name="connsiteX172" fmla="*/ 4201744 w 12192002"/>
              <a:gd name="connsiteY172" fmla="*/ 188729 h 2122526"/>
              <a:gd name="connsiteX173" fmla="*/ 4202048 w 12192002"/>
              <a:gd name="connsiteY173" fmla="*/ 187470 h 2122526"/>
              <a:gd name="connsiteX174" fmla="*/ 4248116 w 12192002"/>
              <a:gd name="connsiteY174" fmla="*/ 184675 h 2122526"/>
              <a:gd name="connsiteX175" fmla="*/ 4276141 w 12192002"/>
              <a:gd name="connsiteY175" fmla="*/ 186999 h 2122526"/>
              <a:gd name="connsiteX176" fmla="*/ 4290062 w 12192002"/>
              <a:gd name="connsiteY176" fmla="*/ 186753 h 2122526"/>
              <a:gd name="connsiteX177" fmla="*/ 4295143 w 12192002"/>
              <a:gd name="connsiteY177" fmla="*/ 189670 h 2122526"/>
              <a:gd name="connsiteX178" fmla="*/ 4315108 w 12192002"/>
              <a:gd name="connsiteY178" fmla="*/ 187791 h 2122526"/>
              <a:gd name="connsiteX179" fmla="*/ 4316965 w 12192002"/>
              <a:gd name="connsiteY179" fmla="*/ 186450 h 2122526"/>
              <a:gd name="connsiteX180" fmla="*/ 4362875 w 12192002"/>
              <a:gd name="connsiteY180" fmla="*/ 193065 h 2122526"/>
              <a:gd name="connsiteX181" fmla="*/ 4428542 w 12192002"/>
              <a:gd name="connsiteY181" fmla="*/ 191719 h 2122526"/>
              <a:gd name="connsiteX182" fmla="*/ 4515813 w 12192002"/>
              <a:gd name="connsiteY182" fmla="*/ 181068 h 2122526"/>
              <a:gd name="connsiteX183" fmla="*/ 4715526 w 12192002"/>
              <a:gd name="connsiteY183" fmla="*/ 171166 h 2122526"/>
              <a:gd name="connsiteX184" fmla="*/ 4762447 w 12192002"/>
              <a:gd name="connsiteY184" fmla="*/ 162678 h 2122526"/>
              <a:gd name="connsiteX185" fmla="*/ 4840439 w 12192002"/>
              <a:gd name="connsiteY185" fmla="*/ 134910 h 2122526"/>
              <a:gd name="connsiteX186" fmla="*/ 5011513 w 12192002"/>
              <a:gd name="connsiteY186" fmla="*/ 110893 h 2122526"/>
              <a:gd name="connsiteX187" fmla="*/ 5065790 w 12192002"/>
              <a:gd name="connsiteY187" fmla="*/ 94512 h 2122526"/>
              <a:gd name="connsiteX188" fmla="*/ 5121659 w 12192002"/>
              <a:gd name="connsiteY188" fmla="*/ 101083 h 2122526"/>
              <a:gd name="connsiteX189" fmla="*/ 5139595 w 12192002"/>
              <a:gd name="connsiteY189" fmla="*/ 90230 h 2122526"/>
              <a:gd name="connsiteX190" fmla="*/ 5142598 w 12192002"/>
              <a:gd name="connsiteY190" fmla="*/ 88129 h 2122526"/>
              <a:gd name="connsiteX191" fmla="*/ 5156554 w 12192002"/>
              <a:gd name="connsiteY191" fmla="*/ 84729 h 2122526"/>
              <a:gd name="connsiteX192" fmla="*/ 5174660 w 12192002"/>
              <a:gd name="connsiteY192" fmla="*/ 77506 h 2122526"/>
              <a:gd name="connsiteX193" fmla="*/ 5222961 w 12192002"/>
              <a:gd name="connsiteY193" fmla="*/ 74516 h 2122526"/>
              <a:gd name="connsiteX194" fmla="*/ 5261763 w 12192002"/>
              <a:gd name="connsiteY194" fmla="*/ 63392 h 2122526"/>
              <a:gd name="connsiteX195" fmla="*/ 5381667 w 12192002"/>
              <a:gd name="connsiteY195" fmla="*/ 42975 h 2122526"/>
              <a:gd name="connsiteX196" fmla="*/ 5432760 w 12192002"/>
              <a:gd name="connsiteY196" fmla="*/ 25273 h 2122526"/>
              <a:gd name="connsiteX197" fmla="*/ 5470905 w 12192002"/>
              <a:gd name="connsiteY197" fmla="*/ 14020 h 2122526"/>
              <a:gd name="connsiteX198" fmla="*/ 5626960 w 12192002"/>
              <a:gd name="connsiteY198" fmla="*/ 0 h 2122526"/>
              <a:gd name="connsiteX0" fmla="*/ 5626960 w 12192002"/>
              <a:gd name="connsiteY0" fmla="*/ 0 h 2122526"/>
              <a:gd name="connsiteX1" fmla="*/ 5758918 w 12192002"/>
              <a:gd name="connsiteY1" fmla="*/ 1023 h 2122526"/>
              <a:gd name="connsiteX2" fmla="*/ 5957375 w 12192002"/>
              <a:gd name="connsiteY2" fmla="*/ 16715 h 2122526"/>
              <a:gd name="connsiteX3" fmla="*/ 6010090 w 12192002"/>
              <a:gd name="connsiteY3" fmla="*/ 20359 h 2122526"/>
              <a:gd name="connsiteX4" fmla="*/ 6041282 w 12192002"/>
              <a:gd name="connsiteY4" fmla="*/ 15266 h 2122526"/>
              <a:gd name="connsiteX5" fmla="*/ 6048637 w 12192002"/>
              <a:gd name="connsiteY5" fmla="*/ 6917 h 2122526"/>
              <a:gd name="connsiteX6" fmla="*/ 6068529 w 12192002"/>
              <a:gd name="connsiteY6" fmla="*/ 7600 h 2122526"/>
              <a:gd name="connsiteX7" fmla="*/ 6073847 w 12192002"/>
              <a:gd name="connsiteY7" fmla="*/ 6063 h 2122526"/>
              <a:gd name="connsiteX8" fmla="*/ 6168673 w 12192002"/>
              <a:gd name="connsiteY8" fmla="*/ 26525 h 2122526"/>
              <a:gd name="connsiteX9" fmla="*/ 6317559 w 12192002"/>
              <a:gd name="connsiteY9" fmla="*/ 28612 h 2122526"/>
              <a:gd name="connsiteX10" fmla="*/ 6549454 w 12192002"/>
              <a:gd name="connsiteY10" fmla="*/ 75412 h 2122526"/>
              <a:gd name="connsiteX11" fmla="*/ 6708221 w 12192002"/>
              <a:gd name="connsiteY11" fmla="*/ 104188 h 2122526"/>
              <a:gd name="connsiteX12" fmla="*/ 6904145 w 12192002"/>
              <a:gd name="connsiteY12" fmla="*/ 132143 h 2122526"/>
              <a:gd name="connsiteX13" fmla="*/ 7018495 w 12192002"/>
              <a:gd name="connsiteY13" fmla="*/ 161649 h 2122526"/>
              <a:gd name="connsiteX14" fmla="*/ 7096987 w 12192002"/>
              <a:gd name="connsiteY14" fmla="*/ 161275 h 2122526"/>
              <a:gd name="connsiteX15" fmla="*/ 7170807 w 12192002"/>
              <a:gd name="connsiteY15" fmla="*/ 173503 h 2122526"/>
              <a:gd name="connsiteX16" fmla="*/ 7197003 w 12192002"/>
              <a:gd name="connsiteY16" fmla="*/ 178151 h 2122526"/>
              <a:gd name="connsiteX17" fmla="*/ 7201101 w 12192002"/>
              <a:gd name="connsiteY17" fmla="*/ 183509 h 2122526"/>
              <a:gd name="connsiteX18" fmla="*/ 7218559 w 12192002"/>
              <a:gd name="connsiteY18" fmla="*/ 188059 h 2122526"/>
              <a:gd name="connsiteX19" fmla="*/ 7310852 w 12192002"/>
              <a:gd name="connsiteY19" fmla="*/ 213308 h 2122526"/>
              <a:gd name="connsiteX20" fmla="*/ 7312179 w 12192002"/>
              <a:gd name="connsiteY20" fmla="*/ 211866 h 2122526"/>
              <a:gd name="connsiteX21" fmla="*/ 7405390 w 12192002"/>
              <a:gd name="connsiteY21" fmla="*/ 202271 h 2122526"/>
              <a:gd name="connsiteX22" fmla="*/ 7495794 w 12192002"/>
              <a:gd name="connsiteY22" fmla="*/ 194166 h 2122526"/>
              <a:gd name="connsiteX23" fmla="*/ 7507039 w 12192002"/>
              <a:gd name="connsiteY23" fmla="*/ 196118 h 2122526"/>
              <a:gd name="connsiteX24" fmla="*/ 7507411 w 12192002"/>
              <a:gd name="connsiteY24" fmla="*/ 195791 h 2122526"/>
              <a:gd name="connsiteX25" fmla="*/ 7519570 w 12192002"/>
              <a:gd name="connsiteY25" fmla="*/ 197126 h 2122526"/>
              <a:gd name="connsiteX26" fmla="*/ 7527542 w 12192002"/>
              <a:gd name="connsiteY26" fmla="*/ 199679 h 2122526"/>
              <a:gd name="connsiteX27" fmla="*/ 7614346 w 12192002"/>
              <a:gd name="connsiteY27" fmla="*/ 205507 h 2122526"/>
              <a:gd name="connsiteX28" fmla="*/ 7718744 w 12192002"/>
              <a:gd name="connsiteY28" fmla="*/ 202036 h 2122526"/>
              <a:gd name="connsiteX29" fmla="*/ 7905407 w 12192002"/>
              <a:gd name="connsiteY29" fmla="*/ 227751 h 2122526"/>
              <a:gd name="connsiteX30" fmla="*/ 8090271 w 12192002"/>
              <a:gd name="connsiteY30" fmla="*/ 269724 h 2122526"/>
              <a:gd name="connsiteX31" fmla="*/ 8245834 w 12192002"/>
              <a:gd name="connsiteY31" fmla="*/ 315885 h 2122526"/>
              <a:gd name="connsiteX32" fmla="*/ 8252033 w 12192002"/>
              <a:gd name="connsiteY32" fmla="*/ 328877 h 2122526"/>
              <a:gd name="connsiteX33" fmla="*/ 8263376 w 12192002"/>
              <a:gd name="connsiteY33" fmla="*/ 338720 h 2122526"/>
              <a:gd name="connsiteX34" fmla="*/ 8266075 w 12192002"/>
              <a:gd name="connsiteY34" fmla="*/ 338490 h 2122526"/>
              <a:gd name="connsiteX35" fmla="*/ 8283149 w 12192002"/>
              <a:gd name="connsiteY35" fmla="*/ 345665 h 2122526"/>
              <a:gd name="connsiteX36" fmla="*/ 8284276 w 12192002"/>
              <a:gd name="connsiteY36" fmla="*/ 350108 h 2122526"/>
              <a:gd name="connsiteX37" fmla="*/ 8295173 w 12192002"/>
              <a:gd name="connsiteY37" fmla="*/ 355931 h 2122526"/>
              <a:gd name="connsiteX38" fmla="*/ 8314432 w 12192002"/>
              <a:gd name="connsiteY38" fmla="*/ 369826 h 2122526"/>
              <a:gd name="connsiteX39" fmla="*/ 8320104 w 12192002"/>
              <a:gd name="connsiteY39" fmla="*/ 370152 h 2122526"/>
              <a:gd name="connsiteX40" fmla="*/ 8352372 w 12192002"/>
              <a:gd name="connsiteY40" fmla="*/ 387570 h 2122526"/>
              <a:gd name="connsiteX41" fmla="*/ 8353799 w 12192002"/>
              <a:gd name="connsiteY41" fmla="*/ 386730 h 2122526"/>
              <a:gd name="connsiteX42" fmla="*/ 8367182 w 12192002"/>
              <a:gd name="connsiteY42" fmla="*/ 386924 h 2122526"/>
              <a:gd name="connsiteX43" fmla="*/ 8490249 w 12192002"/>
              <a:gd name="connsiteY43" fmla="*/ 400966 h 2122526"/>
              <a:gd name="connsiteX44" fmla="*/ 8497594 w 12192002"/>
              <a:gd name="connsiteY44" fmla="*/ 404016 h 2122526"/>
              <a:gd name="connsiteX45" fmla="*/ 8497968 w 12192002"/>
              <a:gd name="connsiteY45" fmla="*/ 403837 h 2122526"/>
              <a:gd name="connsiteX46" fmla="*/ 8506167 w 12192002"/>
              <a:gd name="connsiteY46" fmla="*/ 406575 h 2122526"/>
              <a:gd name="connsiteX47" fmla="*/ 8510983 w 12192002"/>
              <a:gd name="connsiteY47" fmla="*/ 409576 h 2122526"/>
              <a:gd name="connsiteX48" fmla="*/ 8525230 w 12192002"/>
              <a:gd name="connsiteY48" fmla="*/ 415491 h 2122526"/>
              <a:gd name="connsiteX49" fmla="*/ 8596071 w 12192002"/>
              <a:gd name="connsiteY49" fmla="*/ 400649 h 2122526"/>
              <a:gd name="connsiteX50" fmla="*/ 8707847 w 12192002"/>
              <a:gd name="connsiteY50" fmla="*/ 409221 h 2122526"/>
              <a:gd name="connsiteX51" fmla="*/ 8752444 w 12192002"/>
              <a:gd name="connsiteY51" fmla="*/ 411322 h 2122526"/>
              <a:gd name="connsiteX52" fmla="*/ 8928988 w 12192002"/>
              <a:gd name="connsiteY52" fmla="*/ 430554 h 2122526"/>
              <a:gd name="connsiteX53" fmla="*/ 8963048 w 12192002"/>
              <a:gd name="connsiteY53" fmla="*/ 427366 h 2122526"/>
              <a:gd name="connsiteX54" fmla="*/ 8968011 w 12192002"/>
              <a:gd name="connsiteY54" fmla="*/ 425141 h 2122526"/>
              <a:gd name="connsiteX55" fmla="*/ 8974337 w 12192002"/>
              <a:gd name="connsiteY55" fmla="*/ 424441 h 2122526"/>
              <a:gd name="connsiteX56" fmla="*/ 8990394 w 12192002"/>
              <a:gd name="connsiteY56" fmla="*/ 427667 h 2122526"/>
              <a:gd name="connsiteX57" fmla="*/ 8996232 w 12192002"/>
              <a:gd name="connsiteY57" fmla="*/ 429728 h 2122526"/>
              <a:gd name="connsiteX58" fmla="*/ 9005201 w 12192002"/>
              <a:gd name="connsiteY58" fmla="*/ 430939 h 2122526"/>
              <a:gd name="connsiteX59" fmla="*/ 9005486 w 12192002"/>
              <a:gd name="connsiteY59" fmla="*/ 430699 h 2122526"/>
              <a:gd name="connsiteX60" fmla="*/ 9053453 w 12192002"/>
              <a:gd name="connsiteY60" fmla="*/ 433984 h 2122526"/>
              <a:gd name="connsiteX61" fmla="*/ 9113812 w 12192002"/>
              <a:gd name="connsiteY61" fmla="*/ 425670 h 2122526"/>
              <a:gd name="connsiteX62" fmla="*/ 9137318 w 12192002"/>
              <a:gd name="connsiteY62" fmla="*/ 424304 h 2122526"/>
              <a:gd name="connsiteX63" fmla="*/ 9150210 w 12192002"/>
              <a:gd name="connsiteY63" fmla="*/ 422135 h 2122526"/>
              <a:gd name="connsiteX64" fmla="*/ 9151232 w 12192002"/>
              <a:gd name="connsiteY64" fmla="*/ 421070 h 2122526"/>
              <a:gd name="connsiteX65" fmla="*/ 9189246 w 12192002"/>
              <a:gd name="connsiteY65" fmla="*/ 432272 h 2122526"/>
              <a:gd name="connsiteX66" fmla="*/ 9194810 w 12192002"/>
              <a:gd name="connsiteY66" fmla="*/ 441511 h 2122526"/>
              <a:gd name="connsiteX67" fmla="*/ 9231370 w 12192002"/>
              <a:gd name="connsiteY67" fmla="*/ 451590 h 2122526"/>
              <a:gd name="connsiteX68" fmla="*/ 9343052 w 12192002"/>
              <a:gd name="connsiteY68" fmla="*/ 503495 h 2122526"/>
              <a:gd name="connsiteX69" fmla="*/ 9584507 w 12192002"/>
              <a:gd name="connsiteY69" fmla="*/ 549197 h 2122526"/>
              <a:gd name="connsiteX70" fmla="*/ 9728309 w 12192002"/>
              <a:gd name="connsiteY70" fmla="*/ 560617 h 2122526"/>
              <a:gd name="connsiteX71" fmla="*/ 9847792 w 12192002"/>
              <a:gd name="connsiteY71" fmla="*/ 580824 h 2122526"/>
              <a:gd name="connsiteX72" fmla="*/ 9960019 w 12192002"/>
              <a:gd name="connsiteY72" fmla="*/ 587592 h 2122526"/>
              <a:gd name="connsiteX73" fmla="*/ 10039240 w 12192002"/>
              <a:gd name="connsiteY73" fmla="*/ 603107 h 2122526"/>
              <a:gd name="connsiteX74" fmla="*/ 10082169 w 12192002"/>
              <a:gd name="connsiteY74" fmla="*/ 601443 h 2122526"/>
              <a:gd name="connsiteX75" fmla="*/ 10126500 w 12192002"/>
              <a:gd name="connsiteY75" fmla="*/ 603538 h 2122526"/>
              <a:gd name="connsiteX76" fmla="*/ 10261101 w 12192002"/>
              <a:gd name="connsiteY76" fmla="*/ 615053 h 2122526"/>
              <a:gd name="connsiteX77" fmla="*/ 10336855 w 12192002"/>
              <a:gd name="connsiteY77" fmla="*/ 624804 h 2122526"/>
              <a:gd name="connsiteX78" fmla="*/ 10383868 w 12192002"/>
              <a:gd name="connsiteY78" fmla="*/ 625415 h 2122526"/>
              <a:gd name="connsiteX79" fmla="*/ 10445984 w 12192002"/>
              <a:gd name="connsiteY79" fmla="*/ 629262 h 2122526"/>
              <a:gd name="connsiteX80" fmla="*/ 10519280 w 12192002"/>
              <a:gd name="connsiteY80" fmla="*/ 631320 h 2122526"/>
              <a:gd name="connsiteX81" fmla="*/ 10644619 w 12192002"/>
              <a:gd name="connsiteY81" fmla="*/ 651566 h 2122526"/>
              <a:gd name="connsiteX82" fmla="*/ 10857724 w 12192002"/>
              <a:gd name="connsiteY82" fmla="*/ 712684 h 2122526"/>
              <a:gd name="connsiteX83" fmla="*/ 10951063 w 12192002"/>
              <a:gd name="connsiteY83" fmla="*/ 725767 h 2122526"/>
              <a:gd name="connsiteX84" fmla="*/ 11030956 w 12192002"/>
              <a:gd name="connsiteY84" fmla="*/ 721011 h 2122526"/>
              <a:gd name="connsiteX85" fmla="*/ 11085938 w 12192002"/>
              <a:gd name="connsiteY85" fmla="*/ 723892 h 2122526"/>
              <a:gd name="connsiteX86" fmla="*/ 11143411 w 12192002"/>
              <a:gd name="connsiteY86" fmla="*/ 733141 h 2122526"/>
              <a:gd name="connsiteX87" fmla="*/ 11195087 w 12192002"/>
              <a:gd name="connsiteY87" fmla="*/ 732494 h 2122526"/>
              <a:gd name="connsiteX88" fmla="*/ 11273972 w 12192002"/>
              <a:gd name="connsiteY88" fmla="*/ 753513 h 2122526"/>
              <a:gd name="connsiteX89" fmla="*/ 11369715 w 12192002"/>
              <a:gd name="connsiteY89" fmla="*/ 813181 h 2122526"/>
              <a:gd name="connsiteX90" fmla="*/ 11462695 w 12192002"/>
              <a:gd name="connsiteY90" fmla="*/ 874654 h 2122526"/>
              <a:gd name="connsiteX91" fmla="*/ 11516473 w 12192002"/>
              <a:gd name="connsiteY91" fmla="*/ 928206 h 2122526"/>
              <a:gd name="connsiteX92" fmla="*/ 11585369 w 12192002"/>
              <a:gd name="connsiteY92" fmla="*/ 1004898 h 2122526"/>
              <a:gd name="connsiteX93" fmla="*/ 11712382 w 12192002"/>
              <a:gd name="connsiteY93" fmla="*/ 1047864 h 2122526"/>
              <a:gd name="connsiteX94" fmla="*/ 11894613 w 12192002"/>
              <a:gd name="connsiteY94" fmla="*/ 1148265 h 2122526"/>
              <a:gd name="connsiteX95" fmla="*/ 11917888 w 12192002"/>
              <a:gd name="connsiteY95" fmla="*/ 1126105 h 2122526"/>
              <a:gd name="connsiteX96" fmla="*/ 12080164 w 12192002"/>
              <a:gd name="connsiteY96" fmla="*/ 1090885 h 2122526"/>
              <a:gd name="connsiteX97" fmla="*/ 12140863 w 12192002"/>
              <a:gd name="connsiteY97" fmla="*/ 1035036 h 2122526"/>
              <a:gd name="connsiteX98" fmla="*/ 12192002 w 12192002"/>
              <a:gd name="connsiteY98" fmla="*/ 1015838 h 2122526"/>
              <a:gd name="connsiteX99" fmla="*/ 12192002 w 12192002"/>
              <a:gd name="connsiteY99" fmla="*/ 1955549 h 2122526"/>
              <a:gd name="connsiteX100" fmla="*/ 12192000 w 12192002"/>
              <a:gd name="connsiteY100" fmla="*/ 1955549 h 2122526"/>
              <a:gd name="connsiteX101" fmla="*/ 12192000 w 12192002"/>
              <a:gd name="connsiteY101" fmla="*/ 2122526 h 2122526"/>
              <a:gd name="connsiteX102" fmla="*/ 0 w 12192002"/>
              <a:gd name="connsiteY102" fmla="*/ 2122526 h 2122526"/>
              <a:gd name="connsiteX103" fmla="*/ 0 w 12192002"/>
              <a:gd name="connsiteY103" fmla="*/ 1348327 h 2122526"/>
              <a:gd name="connsiteX104" fmla="*/ 2 w 12192002"/>
              <a:gd name="connsiteY104" fmla="*/ 1348327 h 2122526"/>
              <a:gd name="connsiteX105" fmla="*/ 2 w 12192002"/>
              <a:gd name="connsiteY105" fmla="*/ 592017 h 2122526"/>
              <a:gd name="connsiteX106" fmla="*/ 15526 w 12192002"/>
              <a:gd name="connsiteY106" fmla="*/ 586548 h 2122526"/>
              <a:gd name="connsiteX107" fmla="*/ 118381 w 12192002"/>
              <a:gd name="connsiteY107" fmla="*/ 583692 h 2122526"/>
              <a:gd name="connsiteX108" fmla="*/ 292435 w 12192002"/>
              <a:gd name="connsiteY108" fmla="*/ 531887 h 2122526"/>
              <a:gd name="connsiteX109" fmla="*/ 404015 w 12192002"/>
              <a:gd name="connsiteY109" fmla="*/ 511191 h 2122526"/>
              <a:gd name="connsiteX110" fmla="*/ 445099 w 12192002"/>
              <a:gd name="connsiteY110" fmla="*/ 505368 h 2122526"/>
              <a:gd name="connsiteX111" fmla="*/ 571717 w 12192002"/>
              <a:gd name="connsiteY111" fmla="*/ 467338 h 2122526"/>
              <a:gd name="connsiteX112" fmla="*/ 578535 w 12192002"/>
              <a:gd name="connsiteY112" fmla="*/ 467527 h 2122526"/>
              <a:gd name="connsiteX113" fmla="*/ 596792 w 12192002"/>
              <a:gd name="connsiteY113" fmla="*/ 464875 h 2122526"/>
              <a:gd name="connsiteX114" fmla="*/ 708875 w 12192002"/>
              <a:gd name="connsiteY114" fmla="*/ 422017 h 2122526"/>
              <a:gd name="connsiteX115" fmla="*/ 719742 w 12192002"/>
              <a:gd name="connsiteY115" fmla="*/ 416340 h 2122526"/>
              <a:gd name="connsiteX116" fmla="*/ 720047 w 12192002"/>
              <a:gd name="connsiteY116" fmla="*/ 415078 h 2122526"/>
              <a:gd name="connsiteX117" fmla="*/ 763053 w 12192002"/>
              <a:gd name="connsiteY117" fmla="*/ 414307 h 2122526"/>
              <a:gd name="connsiteX118" fmla="*/ 767901 w 12192002"/>
              <a:gd name="connsiteY118" fmla="*/ 412086 h 2122526"/>
              <a:gd name="connsiteX119" fmla="*/ 797041 w 12192002"/>
              <a:gd name="connsiteY119" fmla="*/ 414293 h 2122526"/>
              <a:gd name="connsiteX120" fmla="*/ 811506 w 12192002"/>
              <a:gd name="connsiteY120" fmla="*/ 413988 h 2122526"/>
              <a:gd name="connsiteX121" fmla="*/ 816809 w 12192002"/>
              <a:gd name="connsiteY121" fmla="*/ 416882 h 2122526"/>
              <a:gd name="connsiteX122" fmla="*/ 837540 w 12192002"/>
              <a:gd name="connsiteY122" fmla="*/ 414918 h 2122526"/>
              <a:gd name="connsiteX123" fmla="*/ 858269 w 12192002"/>
              <a:gd name="connsiteY123" fmla="*/ 416131 h 2122526"/>
              <a:gd name="connsiteX124" fmla="*/ 948732 w 12192002"/>
              <a:gd name="connsiteY124" fmla="*/ 404293 h 2122526"/>
              <a:gd name="connsiteX125" fmla="*/ 1149979 w 12192002"/>
              <a:gd name="connsiteY125" fmla="*/ 406698 h 2122526"/>
              <a:gd name="connsiteX126" fmla="*/ 1496110 w 12192002"/>
              <a:gd name="connsiteY126" fmla="*/ 357263 h 2122526"/>
              <a:gd name="connsiteX127" fmla="*/ 1608669 w 12192002"/>
              <a:gd name="connsiteY127" fmla="*/ 331673 h 2122526"/>
              <a:gd name="connsiteX128" fmla="*/ 1675071 w 12192002"/>
              <a:gd name="connsiteY128" fmla="*/ 324776 h 2122526"/>
              <a:gd name="connsiteX129" fmla="*/ 1738204 w 12192002"/>
              <a:gd name="connsiteY129" fmla="*/ 308427 h 2122526"/>
              <a:gd name="connsiteX130" fmla="*/ 1786655 w 12192002"/>
              <a:gd name="connsiteY130" fmla="*/ 303376 h 2122526"/>
              <a:gd name="connsiteX131" fmla="*/ 1873080 w 12192002"/>
              <a:gd name="connsiteY131" fmla="*/ 330998 h 2122526"/>
              <a:gd name="connsiteX132" fmla="*/ 1921650 w 12192002"/>
              <a:gd name="connsiteY132" fmla="*/ 332593 h 2122526"/>
              <a:gd name="connsiteX133" fmla="*/ 1928172 w 12192002"/>
              <a:gd name="connsiteY133" fmla="*/ 327762 h 2122526"/>
              <a:gd name="connsiteX134" fmla="*/ 1997356 w 12192002"/>
              <a:gd name="connsiteY134" fmla="*/ 349707 h 2122526"/>
              <a:gd name="connsiteX135" fmla="*/ 2094665 w 12192002"/>
              <a:gd name="connsiteY135" fmla="*/ 341687 h 2122526"/>
              <a:gd name="connsiteX136" fmla="*/ 2208578 w 12192002"/>
              <a:gd name="connsiteY136" fmla="*/ 324976 h 2122526"/>
              <a:gd name="connsiteX137" fmla="*/ 2315112 w 12192002"/>
              <a:gd name="connsiteY137" fmla="*/ 319743 h 2122526"/>
              <a:gd name="connsiteX138" fmla="*/ 2443255 w 12192002"/>
              <a:gd name="connsiteY138" fmla="*/ 328210 h 2122526"/>
              <a:gd name="connsiteX139" fmla="*/ 2568028 w 12192002"/>
              <a:gd name="connsiteY139" fmla="*/ 342111 h 2122526"/>
              <a:gd name="connsiteX140" fmla="*/ 2646527 w 12192002"/>
              <a:gd name="connsiteY140" fmla="*/ 315870 h 2122526"/>
              <a:gd name="connsiteX141" fmla="*/ 2781569 w 12192002"/>
              <a:gd name="connsiteY141" fmla="*/ 326406 h 2122526"/>
              <a:gd name="connsiteX142" fmla="*/ 3030291 w 12192002"/>
              <a:gd name="connsiteY142" fmla="*/ 348227 h 2122526"/>
              <a:gd name="connsiteX143" fmla="*/ 3142556 w 12192002"/>
              <a:gd name="connsiteY143" fmla="*/ 350870 h 2122526"/>
              <a:gd name="connsiteX144" fmla="*/ 3262356 w 12192002"/>
              <a:gd name="connsiteY144" fmla="*/ 358645 h 2122526"/>
              <a:gd name="connsiteX145" fmla="*/ 3341698 w 12192002"/>
              <a:gd name="connsiteY145" fmla="*/ 364522 h 2122526"/>
              <a:gd name="connsiteX146" fmla="*/ 3344026 w 12192002"/>
              <a:gd name="connsiteY146" fmla="*/ 363547 h 2122526"/>
              <a:gd name="connsiteX147" fmla="*/ 3363888 w 12192002"/>
              <a:gd name="connsiteY147" fmla="*/ 365229 h 2122526"/>
              <a:gd name="connsiteX148" fmla="*/ 3400728 w 12192002"/>
              <a:gd name="connsiteY148" fmla="*/ 382181 h 2122526"/>
              <a:gd name="connsiteX149" fmla="*/ 3473223 w 12192002"/>
              <a:gd name="connsiteY149" fmla="*/ 370133 h 2122526"/>
              <a:gd name="connsiteX150" fmla="*/ 3536135 w 12192002"/>
              <a:gd name="connsiteY150" fmla="*/ 366472 h 2122526"/>
              <a:gd name="connsiteX151" fmla="*/ 3585978 w 12192002"/>
              <a:gd name="connsiteY151" fmla="*/ 356773 h 2122526"/>
              <a:gd name="connsiteX152" fmla="*/ 3594501 w 12192002"/>
              <a:gd name="connsiteY152" fmla="*/ 357463 h 2122526"/>
              <a:gd name="connsiteX153" fmla="*/ 3594736 w 12192002"/>
              <a:gd name="connsiteY153" fmla="*/ 357194 h 2122526"/>
              <a:gd name="connsiteX154" fmla="*/ 3603855 w 12192002"/>
              <a:gd name="connsiteY154" fmla="*/ 357358 h 2122526"/>
              <a:gd name="connsiteX155" fmla="*/ 3610035 w 12192002"/>
              <a:gd name="connsiteY155" fmla="*/ 358720 h 2122526"/>
              <a:gd name="connsiteX156" fmla="*/ 3682513 w 12192002"/>
              <a:gd name="connsiteY156" fmla="*/ 326449 h 2122526"/>
              <a:gd name="connsiteX157" fmla="*/ 3789760 w 12192002"/>
              <a:gd name="connsiteY157" fmla="*/ 302526 h 2122526"/>
              <a:gd name="connsiteX158" fmla="*/ 3897275 w 12192002"/>
              <a:gd name="connsiteY158" fmla="*/ 282288 h 2122526"/>
              <a:gd name="connsiteX159" fmla="*/ 3936846 w 12192002"/>
              <a:gd name="connsiteY159" fmla="*/ 276633 h 2122526"/>
              <a:gd name="connsiteX160" fmla="*/ 4004538 w 12192002"/>
              <a:gd name="connsiteY160" fmla="*/ 259176 h 2122526"/>
              <a:gd name="connsiteX161" fmla="*/ 4033778 w 12192002"/>
              <a:gd name="connsiteY161" fmla="*/ 246608 h 2122526"/>
              <a:gd name="connsiteX162" fmla="*/ 4035363 w 12192002"/>
              <a:gd name="connsiteY162" fmla="*/ 246843 h 2122526"/>
              <a:gd name="connsiteX163" fmla="*/ 4036996 w 12192002"/>
              <a:gd name="connsiteY163" fmla="*/ 243176 h 2122526"/>
              <a:gd name="connsiteX164" fmla="*/ 4042364 w 12192002"/>
              <a:gd name="connsiteY164" fmla="*/ 240742 h 2122526"/>
              <a:gd name="connsiteX165" fmla="*/ 4058954 w 12192002"/>
              <a:gd name="connsiteY165" fmla="*/ 239121 h 2122526"/>
              <a:gd name="connsiteX166" fmla="*/ 4065510 w 12192002"/>
              <a:gd name="connsiteY166" fmla="*/ 239339 h 2122526"/>
              <a:gd name="connsiteX167" fmla="*/ 4074427 w 12192002"/>
              <a:gd name="connsiteY167" fmla="*/ 237895 h 2122526"/>
              <a:gd name="connsiteX168" fmla="*/ 4074546 w 12192002"/>
              <a:gd name="connsiteY168" fmla="*/ 237596 h 2122526"/>
              <a:gd name="connsiteX169" fmla="*/ 4083097 w 12192002"/>
              <a:gd name="connsiteY169" fmla="*/ 236761 h 2122526"/>
              <a:gd name="connsiteX170" fmla="*/ 4142745 w 12192002"/>
              <a:gd name="connsiteY170" fmla="*/ 210228 h 2122526"/>
              <a:gd name="connsiteX171" fmla="*/ 4191248 w 12192002"/>
              <a:gd name="connsiteY171" fmla="*/ 194363 h 2122526"/>
              <a:gd name="connsiteX172" fmla="*/ 4201744 w 12192002"/>
              <a:gd name="connsiteY172" fmla="*/ 188729 h 2122526"/>
              <a:gd name="connsiteX173" fmla="*/ 4202048 w 12192002"/>
              <a:gd name="connsiteY173" fmla="*/ 187470 h 2122526"/>
              <a:gd name="connsiteX174" fmla="*/ 4248116 w 12192002"/>
              <a:gd name="connsiteY174" fmla="*/ 184675 h 2122526"/>
              <a:gd name="connsiteX175" fmla="*/ 4276141 w 12192002"/>
              <a:gd name="connsiteY175" fmla="*/ 186999 h 2122526"/>
              <a:gd name="connsiteX176" fmla="*/ 4290062 w 12192002"/>
              <a:gd name="connsiteY176" fmla="*/ 186753 h 2122526"/>
              <a:gd name="connsiteX177" fmla="*/ 4295143 w 12192002"/>
              <a:gd name="connsiteY177" fmla="*/ 189670 h 2122526"/>
              <a:gd name="connsiteX178" fmla="*/ 4315108 w 12192002"/>
              <a:gd name="connsiteY178" fmla="*/ 187791 h 2122526"/>
              <a:gd name="connsiteX179" fmla="*/ 4316965 w 12192002"/>
              <a:gd name="connsiteY179" fmla="*/ 186450 h 2122526"/>
              <a:gd name="connsiteX180" fmla="*/ 4362875 w 12192002"/>
              <a:gd name="connsiteY180" fmla="*/ 193065 h 2122526"/>
              <a:gd name="connsiteX181" fmla="*/ 4428542 w 12192002"/>
              <a:gd name="connsiteY181" fmla="*/ 191719 h 2122526"/>
              <a:gd name="connsiteX182" fmla="*/ 4515813 w 12192002"/>
              <a:gd name="connsiteY182" fmla="*/ 181068 h 2122526"/>
              <a:gd name="connsiteX183" fmla="*/ 4715526 w 12192002"/>
              <a:gd name="connsiteY183" fmla="*/ 171166 h 2122526"/>
              <a:gd name="connsiteX184" fmla="*/ 4762447 w 12192002"/>
              <a:gd name="connsiteY184" fmla="*/ 162678 h 2122526"/>
              <a:gd name="connsiteX185" fmla="*/ 4840439 w 12192002"/>
              <a:gd name="connsiteY185" fmla="*/ 134910 h 2122526"/>
              <a:gd name="connsiteX186" fmla="*/ 5011513 w 12192002"/>
              <a:gd name="connsiteY186" fmla="*/ 110893 h 2122526"/>
              <a:gd name="connsiteX187" fmla="*/ 5065790 w 12192002"/>
              <a:gd name="connsiteY187" fmla="*/ 94512 h 2122526"/>
              <a:gd name="connsiteX188" fmla="*/ 5121659 w 12192002"/>
              <a:gd name="connsiteY188" fmla="*/ 101083 h 2122526"/>
              <a:gd name="connsiteX189" fmla="*/ 5139595 w 12192002"/>
              <a:gd name="connsiteY189" fmla="*/ 90230 h 2122526"/>
              <a:gd name="connsiteX190" fmla="*/ 5142598 w 12192002"/>
              <a:gd name="connsiteY190" fmla="*/ 88129 h 2122526"/>
              <a:gd name="connsiteX191" fmla="*/ 5156554 w 12192002"/>
              <a:gd name="connsiteY191" fmla="*/ 84729 h 2122526"/>
              <a:gd name="connsiteX192" fmla="*/ 5174660 w 12192002"/>
              <a:gd name="connsiteY192" fmla="*/ 77506 h 2122526"/>
              <a:gd name="connsiteX193" fmla="*/ 5222961 w 12192002"/>
              <a:gd name="connsiteY193" fmla="*/ 74516 h 2122526"/>
              <a:gd name="connsiteX194" fmla="*/ 5261763 w 12192002"/>
              <a:gd name="connsiteY194" fmla="*/ 63392 h 2122526"/>
              <a:gd name="connsiteX195" fmla="*/ 5381667 w 12192002"/>
              <a:gd name="connsiteY195" fmla="*/ 42975 h 2122526"/>
              <a:gd name="connsiteX196" fmla="*/ 5432760 w 12192002"/>
              <a:gd name="connsiteY196" fmla="*/ 25273 h 2122526"/>
              <a:gd name="connsiteX197" fmla="*/ 5470905 w 12192002"/>
              <a:gd name="connsiteY197" fmla="*/ 14020 h 2122526"/>
              <a:gd name="connsiteX198" fmla="*/ 5626960 w 12192002"/>
              <a:gd name="connsiteY198" fmla="*/ 0 h 2122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</a:cxnLst>
            <a:rect l="l" t="t" r="r" b="b"/>
            <a:pathLst>
              <a:path w="12192002" h="2122526">
                <a:moveTo>
                  <a:pt x="5626960" y="0"/>
                </a:moveTo>
                <a:lnTo>
                  <a:pt x="5758918" y="1023"/>
                </a:lnTo>
                <a:lnTo>
                  <a:pt x="5957375" y="16715"/>
                </a:lnTo>
                <a:cubicBezTo>
                  <a:pt x="5970127" y="20033"/>
                  <a:pt x="5998679" y="20946"/>
                  <a:pt x="6010090" y="20359"/>
                </a:cubicBezTo>
                <a:lnTo>
                  <a:pt x="6041282" y="15266"/>
                </a:lnTo>
                <a:lnTo>
                  <a:pt x="6048637" y="6917"/>
                </a:lnTo>
                <a:lnTo>
                  <a:pt x="6068529" y="7600"/>
                </a:lnTo>
                <a:lnTo>
                  <a:pt x="6073847" y="6063"/>
                </a:lnTo>
                <a:cubicBezTo>
                  <a:pt x="6090539" y="9219"/>
                  <a:pt x="6128055" y="22767"/>
                  <a:pt x="6168673" y="26525"/>
                </a:cubicBezTo>
                <a:cubicBezTo>
                  <a:pt x="6209291" y="30283"/>
                  <a:pt x="6297550" y="13090"/>
                  <a:pt x="6317559" y="28612"/>
                </a:cubicBezTo>
                <a:cubicBezTo>
                  <a:pt x="6409695" y="55045"/>
                  <a:pt x="6472153" y="31322"/>
                  <a:pt x="6549454" y="75412"/>
                </a:cubicBezTo>
                <a:cubicBezTo>
                  <a:pt x="6628105" y="80632"/>
                  <a:pt x="6649105" y="94733"/>
                  <a:pt x="6708221" y="104188"/>
                </a:cubicBezTo>
                <a:cubicBezTo>
                  <a:pt x="6787988" y="118277"/>
                  <a:pt x="6871921" y="137351"/>
                  <a:pt x="6904145" y="132143"/>
                </a:cubicBezTo>
                <a:cubicBezTo>
                  <a:pt x="6943644" y="126545"/>
                  <a:pt x="6937527" y="150711"/>
                  <a:pt x="7018495" y="161649"/>
                </a:cubicBezTo>
                <a:cubicBezTo>
                  <a:pt x="7050188" y="159320"/>
                  <a:pt x="7061147" y="160297"/>
                  <a:pt x="7096987" y="161275"/>
                </a:cubicBezTo>
                <a:lnTo>
                  <a:pt x="7170807" y="173503"/>
                </a:lnTo>
                <a:cubicBezTo>
                  <a:pt x="7184505" y="172489"/>
                  <a:pt x="7192111" y="174628"/>
                  <a:pt x="7197003" y="178151"/>
                </a:cubicBezTo>
                <a:lnTo>
                  <a:pt x="7201101" y="183509"/>
                </a:lnTo>
                <a:lnTo>
                  <a:pt x="7218559" y="188059"/>
                </a:lnTo>
                <a:lnTo>
                  <a:pt x="7310852" y="213308"/>
                </a:lnTo>
                <a:lnTo>
                  <a:pt x="7312179" y="211866"/>
                </a:lnTo>
                <a:cubicBezTo>
                  <a:pt x="7333989" y="206326"/>
                  <a:pt x="7374788" y="205221"/>
                  <a:pt x="7405390" y="202271"/>
                </a:cubicBezTo>
                <a:cubicBezTo>
                  <a:pt x="7422527" y="207464"/>
                  <a:pt x="7476985" y="190048"/>
                  <a:pt x="7495794" y="194166"/>
                </a:cubicBezTo>
                <a:lnTo>
                  <a:pt x="7507039" y="196118"/>
                </a:lnTo>
                <a:lnTo>
                  <a:pt x="7507411" y="195791"/>
                </a:lnTo>
                <a:cubicBezTo>
                  <a:pt x="7510172" y="195437"/>
                  <a:pt x="7513992" y="195787"/>
                  <a:pt x="7519570" y="197126"/>
                </a:cubicBezTo>
                <a:lnTo>
                  <a:pt x="7527542" y="199679"/>
                </a:lnTo>
                <a:lnTo>
                  <a:pt x="7614346" y="205507"/>
                </a:lnTo>
                <a:lnTo>
                  <a:pt x="7718744" y="202036"/>
                </a:lnTo>
                <a:cubicBezTo>
                  <a:pt x="7780965" y="210608"/>
                  <a:pt x="7835119" y="212839"/>
                  <a:pt x="7905407" y="227751"/>
                </a:cubicBezTo>
                <a:cubicBezTo>
                  <a:pt x="7967070" y="225346"/>
                  <a:pt x="8025467" y="246582"/>
                  <a:pt x="8090271" y="269724"/>
                </a:cubicBezTo>
                <a:cubicBezTo>
                  <a:pt x="8147130" y="284670"/>
                  <a:pt x="8181827" y="318792"/>
                  <a:pt x="8245834" y="315885"/>
                </a:cubicBezTo>
                <a:cubicBezTo>
                  <a:pt x="8246647" y="320745"/>
                  <a:pt x="8248859" y="325027"/>
                  <a:pt x="8252033" y="328877"/>
                </a:cubicBezTo>
                <a:lnTo>
                  <a:pt x="8263376" y="338720"/>
                </a:lnTo>
                <a:lnTo>
                  <a:pt x="8266075" y="338490"/>
                </a:lnTo>
                <a:cubicBezTo>
                  <a:pt x="8276151" y="339772"/>
                  <a:pt x="8280845" y="342420"/>
                  <a:pt x="8283149" y="345665"/>
                </a:cubicBezTo>
                <a:lnTo>
                  <a:pt x="8284276" y="350108"/>
                </a:lnTo>
                <a:lnTo>
                  <a:pt x="8295173" y="355931"/>
                </a:lnTo>
                <a:lnTo>
                  <a:pt x="8314432" y="369826"/>
                </a:lnTo>
                <a:lnTo>
                  <a:pt x="8320104" y="370152"/>
                </a:lnTo>
                <a:lnTo>
                  <a:pt x="8352372" y="387570"/>
                </a:lnTo>
                <a:lnTo>
                  <a:pt x="8353799" y="386730"/>
                </a:lnTo>
                <a:cubicBezTo>
                  <a:pt x="8357733" y="385247"/>
                  <a:pt x="8362024" y="384899"/>
                  <a:pt x="8367182" y="386924"/>
                </a:cubicBezTo>
                <a:lnTo>
                  <a:pt x="8490249" y="400966"/>
                </a:lnTo>
                <a:lnTo>
                  <a:pt x="8497594" y="404016"/>
                </a:lnTo>
                <a:lnTo>
                  <a:pt x="8497968" y="403837"/>
                </a:lnTo>
                <a:cubicBezTo>
                  <a:pt x="8500048" y="403987"/>
                  <a:pt x="8502649" y="404798"/>
                  <a:pt x="8506167" y="406575"/>
                </a:cubicBezTo>
                <a:lnTo>
                  <a:pt x="8510983" y="409576"/>
                </a:lnTo>
                <a:lnTo>
                  <a:pt x="8525230" y="415491"/>
                </a:lnTo>
                <a:lnTo>
                  <a:pt x="8596071" y="400649"/>
                </a:lnTo>
                <a:cubicBezTo>
                  <a:pt x="8639145" y="406126"/>
                  <a:pt x="8671609" y="389686"/>
                  <a:pt x="8707847" y="409221"/>
                </a:cubicBezTo>
                <a:cubicBezTo>
                  <a:pt x="8748197" y="414263"/>
                  <a:pt x="8719822" y="400602"/>
                  <a:pt x="8752444" y="411322"/>
                </a:cubicBezTo>
                <a:cubicBezTo>
                  <a:pt x="8789303" y="414879"/>
                  <a:pt x="8898034" y="429534"/>
                  <a:pt x="8928988" y="430554"/>
                </a:cubicBezTo>
                <a:cubicBezTo>
                  <a:pt x="8955520" y="410467"/>
                  <a:pt x="8954693" y="419415"/>
                  <a:pt x="8963048" y="427366"/>
                </a:cubicBezTo>
                <a:lnTo>
                  <a:pt x="8968011" y="425141"/>
                </a:lnTo>
                <a:lnTo>
                  <a:pt x="8974337" y="424441"/>
                </a:lnTo>
                <a:lnTo>
                  <a:pt x="8990394" y="427667"/>
                </a:lnTo>
                <a:lnTo>
                  <a:pt x="8996232" y="429728"/>
                </a:lnTo>
                <a:cubicBezTo>
                  <a:pt x="9000327" y="430831"/>
                  <a:pt x="9003146" y="431159"/>
                  <a:pt x="9005201" y="430939"/>
                </a:cubicBezTo>
                <a:lnTo>
                  <a:pt x="9005486" y="430699"/>
                </a:lnTo>
                <a:lnTo>
                  <a:pt x="9053453" y="433984"/>
                </a:lnTo>
                <a:cubicBezTo>
                  <a:pt x="9068117" y="420419"/>
                  <a:pt x="9112391" y="454853"/>
                  <a:pt x="9113812" y="425670"/>
                </a:cubicBezTo>
                <a:cubicBezTo>
                  <a:pt x="9130955" y="430499"/>
                  <a:pt x="9138865" y="443788"/>
                  <a:pt x="9137318" y="424304"/>
                </a:cubicBezTo>
                <a:cubicBezTo>
                  <a:pt x="9143084" y="425358"/>
                  <a:pt x="9147048" y="424266"/>
                  <a:pt x="9150210" y="422135"/>
                </a:cubicBezTo>
                <a:lnTo>
                  <a:pt x="9151232" y="421070"/>
                </a:lnTo>
                <a:lnTo>
                  <a:pt x="9189246" y="432272"/>
                </a:lnTo>
                <a:lnTo>
                  <a:pt x="9194810" y="441511"/>
                </a:lnTo>
                <a:lnTo>
                  <a:pt x="9231370" y="451590"/>
                </a:lnTo>
                <a:lnTo>
                  <a:pt x="9343052" y="503495"/>
                </a:lnTo>
                <a:cubicBezTo>
                  <a:pt x="9415432" y="508795"/>
                  <a:pt x="9518955" y="534921"/>
                  <a:pt x="9584507" y="549197"/>
                </a:cubicBezTo>
                <a:cubicBezTo>
                  <a:pt x="9602038" y="561809"/>
                  <a:pt x="9675059" y="570203"/>
                  <a:pt x="9728309" y="560617"/>
                </a:cubicBezTo>
                <a:lnTo>
                  <a:pt x="9847792" y="580824"/>
                </a:lnTo>
                <a:cubicBezTo>
                  <a:pt x="9888744" y="590649"/>
                  <a:pt x="9918983" y="587450"/>
                  <a:pt x="9960019" y="587592"/>
                </a:cubicBezTo>
                <a:cubicBezTo>
                  <a:pt x="9984397" y="592516"/>
                  <a:pt x="9998461" y="593006"/>
                  <a:pt x="10039240" y="603107"/>
                </a:cubicBezTo>
                <a:cubicBezTo>
                  <a:pt x="10046863" y="602184"/>
                  <a:pt x="10074570" y="603512"/>
                  <a:pt x="10082169" y="601443"/>
                </a:cubicBezTo>
                <a:lnTo>
                  <a:pt x="10126500" y="603538"/>
                </a:lnTo>
                <a:lnTo>
                  <a:pt x="10261101" y="615053"/>
                </a:lnTo>
                <a:cubicBezTo>
                  <a:pt x="10274744" y="622448"/>
                  <a:pt x="10323589" y="631514"/>
                  <a:pt x="10336855" y="624804"/>
                </a:cubicBezTo>
                <a:cubicBezTo>
                  <a:pt x="10347867" y="624959"/>
                  <a:pt x="10374830" y="633622"/>
                  <a:pt x="10383868" y="625415"/>
                </a:cubicBezTo>
                <a:cubicBezTo>
                  <a:pt x="10409284" y="632493"/>
                  <a:pt x="10436539" y="633300"/>
                  <a:pt x="10445984" y="629262"/>
                </a:cubicBezTo>
                <a:cubicBezTo>
                  <a:pt x="10473833" y="619395"/>
                  <a:pt x="10495464" y="632839"/>
                  <a:pt x="10519280" y="631320"/>
                </a:cubicBezTo>
                <a:cubicBezTo>
                  <a:pt x="10558606" y="636140"/>
                  <a:pt x="10616449" y="646751"/>
                  <a:pt x="10644619" y="651566"/>
                </a:cubicBezTo>
                <a:cubicBezTo>
                  <a:pt x="10707078" y="667239"/>
                  <a:pt x="10806649" y="700317"/>
                  <a:pt x="10857724" y="712684"/>
                </a:cubicBezTo>
                <a:cubicBezTo>
                  <a:pt x="10915291" y="725495"/>
                  <a:pt x="10885368" y="688933"/>
                  <a:pt x="10951063" y="725767"/>
                </a:cubicBezTo>
                <a:cubicBezTo>
                  <a:pt x="10982008" y="727705"/>
                  <a:pt x="11007787" y="723528"/>
                  <a:pt x="11030956" y="721011"/>
                </a:cubicBezTo>
                <a:cubicBezTo>
                  <a:pt x="11029909" y="706023"/>
                  <a:pt x="11057496" y="724188"/>
                  <a:pt x="11085938" y="723892"/>
                </a:cubicBezTo>
                <a:cubicBezTo>
                  <a:pt x="11102606" y="725362"/>
                  <a:pt x="11125909" y="729502"/>
                  <a:pt x="11143411" y="733141"/>
                </a:cubicBezTo>
                <a:cubicBezTo>
                  <a:pt x="11171652" y="736317"/>
                  <a:pt x="11164089" y="762276"/>
                  <a:pt x="11195087" y="732494"/>
                </a:cubicBezTo>
                <a:cubicBezTo>
                  <a:pt x="11221976" y="745071"/>
                  <a:pt x="11231916" y="754905"/>
                  <a:pt x="11273972" y="753513"/>
                </a:cubicBezTo>
                <a:cubicBezTo>
                  <a:pt x="11288331" y="764337"/>
                  <a:pt x="11354320" y="819231"/>
                  <a:pt x="11369715" y="813181"/>
                </a:cubicBezTo>
                <a:cubicBezTo>
                  <a:pt x="11408024" y="821140"/>
                  <a:pt x="11417570" y="873027"/>
                  <a:pt x="11462695" y="874654"/>
                </a:cubicBezTo>
                <a:cubicBezTo>
                  <a:pt x="11507338" y="891120"/>
                  <a:pt x="11468277" y="926374"/>
                  <a:pt x="11516473" y="928206"/>
                </a:cubicBezTo>
                <a:lnTo>
                  <a:pt x="11585369" y="1004898"/>
                </a:lnTo>
                <a:cubicBezTo>
                  <a:pt x="11627915" y="1047460"/>
                  <a:pt x="11688670" y="1023969"/>
                  <a:pt x="11712382" y="1047864"/>
                </a:cubicBezTo>
                <a:cubicBezTo>
                  <a:pt x="11736094" y="1071759"/>
                  <a:pt x="11860362" y="1135225"/>
                  <a:pt x="11894613" y="1148265"/>
                </a:cubicBezTo>
                <a:cubicBezTo>
                  <a:pt x="11928864" y="1161305"/>
                  <a:pt x="11872782" y="1124390"/>
                  <a:pt x="11917888" y="1126105"/>
                </a:cubicBezTo>
                <a:cubicBezTo>
                  <a:pt x="11967364" y="1138091"/>
                  <a:pt x="11978191" y="1115038"/>
                  <a:pt x="12080164" y="1090885"/>
                </a:cubicBezTo>
                <a:cubicBezTo>
                  <a:pt x="12093592" y="1092452"/>
                  <a:pt x="12126659" y="1037250"/>
                  <a:pt x="12140863" y="1035036"/>
                </a:cubicBezTo>
                <a:lnTo>
                  <a:pt x="12192002" y="1015838"/>
                </a:lnTo>
                <a:lnTo>
                  <a:pt x="12192002" y="1955549"/>
                </a:lnTo>
                <a:lnTo>
                  <a:pt x="12192000" y="1955549"/>
                </a:lnTo>
                <a:lnTo>
                  <a:pt x="12192000" y="2122526"/>
                </a:lnTo>
                <a:lnTo>
                  <a:pt x="0" y="2122526"/>
                </a:lnTo>
                <a:lnTo>
                  <a:pt x="0" y="1348327"/>
                </a:lnTo>
                <a:lnTo>
                  <a:pt x="2" y="1348327"/>
                </a:lnTo>
                <a:lnTo>
                  <a:pt x="2" y="592017"/>
                </a:lnTo>
                <a:lnTo>
                  <a:pt x="15526" y="586548"/>
                </a:lnTo>
                <a:cubicBezTo>
                  <a:pt x="35255" y="585160"/>
                  <a:pt x="72229" y="592802"/>
                  <a:pt x="118381" y="583692"/>
                </a:cubicBezTo>
                <a:lnTo>
                  <a:pt x="292435" y="531887"/>
                </a:lnTo>
                <a:cubicBezTo>
                  <a:pt x="333820" y="524854"/>
                  <a:pt x="366418" y="510849"/>
                  <a:pt x="404015" y="511191"/>
                </a:cubicBezTo>
                <a:cubicBezTo>
                  <a:pt x="415660" y="502454"/>
                  <a:pt x="428065" y="497716"/>
                  <a:pt x="445099" y="505368"/>
                </a:cubicBezTo>
                <a:cubicBezTo>
                  <a:pt x="473049" y="498059"/>
                  <a:pt x="549479" y="473644"/>
                  <a:pt x="571717" y="467338"/>
                </a:cubicBezTo>
                <a:lnTo>
                  <a:pt x="578535" y="467527"/>
                </a:lnTo>
                <a:cubicBezTo>
                  <a:pt x="582714" y="467117"/>
                  <a:pt x="586282" y="465474"/>
                  <a:pt x="596792" y="464875"/>
                </a:cubicBezTo>
                <a:cubicBezTo>
                  <a:pt x="618517" y="457289"/>
                  <a:pt x="688384" y="430106"/>
                  <a:pt x="708875" y="422017"/>
                </a:cubicBezTo>
                <a:cubicBezTo>
                  <a:pt x="714996" y="421315"/>
                  <a:pt x="718074" y="419183"/>
                  <a:pt x="719742" y="416340"/>
                </a:cubicBezTo>
                <a:cubicBezTo>
                  <a:pt x="719843" y="415919"/>
                  <a:pt x="719947" y="415498"/>
                  <a:pt x="720047" y="415078"/>
                </a:cubicBezTo>
                <a:lnTo>
                  <a:pt x="763053" y="414307"/>
                </a:lnTo>
                <a:lnTo>
                  <a:pt x="767901" y="412086"/>
                </a:lnTo>
                <a:lnTo>
                  <a:pt x="797041" y="414293"/>
                </a:lnTo>
                <a:lnTo>
                  <a:pt x="811506" y="413988"/>
                </a:lnTo>
                <a:lnTo>
                  <a:pt x="816809" y="416882"/>
                </a:lnTo>
                <a:cubicBezTo>
                  <a:pt x="821862" y="418352"/>
                  <a:pt x="828232" y="418327"/>
                  <a:pt x="837540" y="414918"/>
                </a:cubicBezTo>
                <a:lnTo>
                  <a:pt x="858269" y="416131"/>
                </a:lnTo>
                <a:cubicBezTo>
                  <a:pt x="864622" y="417683"/>
                  <a:pt x="943264" y="400945"/>
                  <a:pt x="948732" y="404293"/>
                </a:cubicBezTo>
                <a:cubicBezTo>
                  <a:pt x="1007438" y="402718"/>
                  <a:pt x="1078958" y="412604"/>
                  <a:pt x="1149979" y="406698"/>
                </a:cubicBezTo>
                <a:cubicBezTo>
                  <a:pt x="1264076" y="391985"/>
                  <a:pt x="1418281" y="371972"/>
                  <a:pt x="1496110" y="357263"/>
                </a:cubicBezTo>
                <a:cubicBezTo>
                  <a:pt x="1524373" y="323194"/>
                  <a:pt x="1569686" y="343349"/>
                  <a:pt x="1608669" y="331673"/>
                </a:cubicBezTo>
                <a:cubicBezTo>
                  <a:pt x="1628634" y="319376"/>
                  <a:pt x="1652708" y="325981"/>
                  <a:pt x="1675071" y="324776"/>
                </a:cubicBezTo>
                <a:cubicBezTo>
                  <a:pt x="1696661" y="320902"/>
                  <a:pt x="1719608" y="311993"/>
                  <a:pt x="1738204" y="308427"/>
                </a:cubicBezTo>
                <a:lnTo>
                  <a:pt x="1786655" y="303376"/>
                </a:lnTo>
                <a:cubicBezTo>
                  <a:pt x="1814690" y="308462"/>
                  <a:pt x="1843563" y="316239"/>
                  <a:pt x="1873080" y="330998"/>
                </a:cubicBezTo>
                <a:cubicBezTo>
                  <a:pt x="1885328" y="340074"/>
                  <a:pt x="1907076" y="340787"/>
                  <a:pt x="1921650" y="332593"/>
                </a:cubicBezTo>
                <a:cubicBezTo>
                  <a:pt x="1924160" y="331181"/>
                  <a:pt x="1926358" y="329554"/>
                  <a:pt x="1928172" y="327762"/>
                </a:cubicBezTo>
                <a:cubicBezTo>
                  <a:pt x="1964849" y="349443"/>
                  <a:pt x="1978703" y="334060"/>
                  <a:pt x="1997356" y="349707"/>
                </a:cubicBezTo>
                <a:cubicBezTo>
                  <a:pt x="2045552" y="350382"/>
                  <a:pt x="2077539" y="328078"/>
                  <a:pt x="2094665" y="341687"/>
                </a:cubicBezTo>
                <a:cubicBezTo>
                  <a:pt x="2129868" y="337565"/>
                  <a:pt x="2171836" y="328633"/>
                  <a:pt x="2208578" y="324976"/>
                </a:cubicBezTo>
                <a:cubicBezTo>
                  <a:pt x="2233182" y="323400"/>
                  <a:pt x="2276000" y="319205"/>
                  <a:pt x="2315112" y="319743"/>
                </a:cubicBezTo>
                <a:cubicBezTo>
                  <a:pt x="2354027" y="341739"/>
                  <a:pt x="2411581" y="311650"/>
                  <a:pt x="2443255" y="328210"/>
                </a:cubicBezTo>
                <a:lnTo>
                  <a:pt x="2568028" y="342111"/>
                </a:lnTo>
                <a:cubicBezTo>
                  <a:pt x="2608701" y="337537"/>
                  <a:pt x="2582516" y="375805"/>
                  <a:pt x="2646527" y="315870"/>
                </a:cubicBezTo>
                <a:cubicBezTo>
                  <a:pt x="2717602" y="329320"/>
                  <a:pt x="2719299" y="298751"/>
                  <a:pt x="2781569" y="326406"/>
                </a:cubicBezTo>
                <a:lnTo>
                  <a:pt x="3030291" y="348227"/>
                </a:lnTo>
                <a:cubicBezTo>
                  <a:pt x="3072289" y="343635"/>
                  <a:pt x="3082691" y="349641"/>
                  <a:pt x="3142556" y="350870"/>
                </a:cubicBezTo>
                <a:cubicBezTo>
                  <a:pt x="3203390" y="348332"/>
                  <a:pt x="3209724" y="356304"/>
                  <a:pt x="3262356" y="358645"/>
                </a:cubicBezTo>
                <a:cubicBezTo>
                  <a:pt x="3295546" y="360921"/>
                  <a:pt x="3336380" y="362051"/>
                  <a:pt x="3341698" y="364522"/>
                </a:cubicBezTo>
                <a:lnTo>
                  <a:pt x="3344026" y="363547"/>
                </a:lnTo>
                <a:cubicBezTo>
                  <a:pt x="3353997" y="361853"/>
                  <a:pt x="3359859" y="362931"/>
                  <a:pt x="3363888" y="365229"/>
                </a:cubicBezTo>
                <a:lnTo>
                  <a:pt x="3400728" y="382181"/>
                </a:lnTo>
                <a:lnTo>
                  <a:pt x="3473223" y="370133"/>
                </a:lnTo>
                <a:cubicBezTo>
                  <a:pt x="3488625" y="364503"/>
                  <a:pt x="3513943" y="370768"/>
                  <a:pt x="3536135" y="366472"/>
                </a:cubicBezTo>
                <a:cubicBezTo>
                  <a:pt x="3549392" y="369181"/>
                  <a:pt x="3571626" y="354982"/>
                  <a:pt x="3585978" y="356773"/>
                </a:cubicBezTo>
                <a:lnTo>
                  <a:pt x="3594501" y="357463"/>
                </a:lnTo>
                <a:lnTo>
                  <a:pt x="3594736" y="357194"/>
                </a:lnTo>
                <a:cubicBezTo>
                  <a:pt x="3596729" y="356739"/>
                  <a:pt x="3599583" y="356739"/>
                  <a:pt x="3603855" y="357358"/>
                </a:cubicBezTo>
                <a:lnTo>
                  <a:pt x="3610035" y="358720"/>
                </a:lnTo>
                <a:lnTo>
                  <a:pt x="3682513" y="326449"/>
                </a:lnTo>
                <a:cubicBezTo>
                  <a:pt x="3725132" y="319209"/>
                  <a:pt x="3741010" y="317232"/>
                  <a:pt x="3789760" y="302526"/>
                </a:cubicBezTo>
                <a:cubicBezTo>
                  <a:pt x="3829631" y="295662"/>
                  <a:pt x="3861095" y="281792"/>
                  <a:pt x="3897275" y="282288"/>
                </a:cubicBezTo>
                <a:cubicBezTo>
                  <a:pt x="3908538" y="273598"/>
                  <a:pt x="3920509" y="268909"/>
                  <a:pt x="3936846" y="276633"/>
                </a:cubicBezTo>
                <a:cubicBezTo>
                  <a:pt x="3972980" y="267440"/>
                  <a:pt x="3976670" y="252111"/>
                  <a:pt x="4004538" y="259176"/>
                </a:cubicBezTo>
                <a:cubicBezTo>
                  <a:pt x="4016877" y="233368"/>
                  <a:pt x="4021427" y="241744"/>
                  <a:pt x="4033778" y="246608"/>
                </a:cubicBezTo>
                <a:lnTo>
                  <a:pt x="4035363" y="246843"/>
                </a:lnTo>
                <a:lnTo>
                  <a:pt x="4036996" y="243176"/>
                </a:lnTo>
                <a:lnTo>
                  <a:pt x="4042364" y="240742"/>
                </a:lnTo>
                <a:lnTo>
                  <a:pt x="4058954" y="239121"/>
                </a:lnTo>
                <a:lnTo>
                  <a:pt x="4065510" y="239339"/>
                </a:lnTo>
                <a:cubicBezTo>
                  <a:pt x="4069909" y="239180"/>
                  <a:pt x="4072681" y="238679"/>
                  <a:pt x="4074427" y="237895"/>
                </a:cubicBezTo>
                <a:cubicBezTo>
                  <a:pt x="4074466" y="237796"/>
                  <a:pt x="4074507" y="237697"/>
                  <a:pt x="4074546" y="237596"/>
                </a:cubicBezTo>
                <a:lnTo>
                  <a:pt x="4083097" y="236761"/>
                </a:lnTo>
                <a:cubicBezTo>
                  <a:pt x="4099102" y="230874"/>
                  <a:pt x="4124720" y="217294"/>
                  <a:pt x="4142745" y="210228"/>
                </a:cubicBezTo>
                <a:cubicBezTo>
                  <a:pt x="4161277" y="209757"/>
                  <a:pt x="4204215" y="211652"/>
                  <a:pt x="4191248" y="194363"/>
                </a:cubicBezTo>
                <a:cubicBezTo>
                  <a:pt x="4197143" y="193685"/>
                  <a:pt x="4200119" y="191566"/>
                  <a:pt x="4201744" y="188729"/>
                </a:cubicBezTo>
                <a:cubicBezTo>
                  <a:pt x="4201845" y="188309"/>
                  <a:pt x="4201947" y="187890"/>
                  <a:pt x="4202048" y="187470"/>
                </a:cubicBezTo>
                <a:lnTo>
                  <a:pt x="4248116" y="184675"/>
                </a:lnTo>
                <a:lnTo>
                  <a:pt x="4276141" y="186999"/>
                </a:lnTo>
                <a:lnTo>
                  <a:pt x="4290062" y="186753"/>
                </a:lnTo>
                <a:lnTo>
                  <a:pt x="4295143" y="189670"/>
                </a:lnTo>
                <a:cubicBezTo>
                  <a:pt x="4299996" y="191161"/>
                  <a:pt x="4306126" y="191162"/>
                  <a:pt x="4315108" y="187791"/>
                </a:cubicBezTo>
                <a:lnTo>
                  <a:pt x="4316965" y="186450"/>
                </a:lnTo>
                <a:lnTo>
                  <a:pt x="4362875" y="193065"/>
                </a:lnTo>
                <a:cubicBezTo>
                  <a:pt x="4368977" y="194642"/>
                  <a:pt x="4423306" y="188348"/>
                  <a:pt x="4428542" y="191719"/>
                </a:cubicBezTo>
                <a:cubicBezTo>
                  <a:pt x="4462662" y="194921"/>
                  <a:pt x="4457822" y="194180"/>
                  <a:pt x="4515813" y="181068"/>
                </a:cubicBezTo>
                <a:cubicBezTo>
                  <a:pt x="4524746" y="178930"/>
                  <a:pt x="4680151" y="178122"/>
                  <a:pt x="4715526" y="171166"/>
                </a:cubicBezTo>
                <a:cubicBezTo>
                  <a:pt x="4741916" y="171832"/>
                  <a:pt x="4677963" y="180680"/>
                  <a:pt x="4762447" y="162678"/>
                </a:cubicBezTo>
                <a:cubicBezTo>
                  <a:pt x="4784109" y="162698"/>
                  <a:pt x="4806742" y="151552"/>
                  <a:pt x="4840439" y="134910"/>
                </a:cubicBezTo>
                <a:cubicBezTo>
                  <a:pt x="4916356" y="97503"/>
                  <a:pt x="4937025" y="110510"/>
                  <a:pt x="5011513" y="110893"/>
                </a:cubicBezTo>
                <a:cubicBezTo>
                  <a:pt x="5038947" y="76939"/>
                  <a:pt x="5028196" y="106028"/>
                  <a:pt x="5065790" y="94512"/>
                </a:cubicBezTo>
                <a:cubicBezTo>
                  <a:pt x="5064856" y="121900"/>
                  <a:pt x="5108319" y="72464"/>
                  <a:pt x="5121659" y="101083"/>
                </a:cubicBezTo>
                <a:cubicBezTo>
                  <a:pt x="5128079" y="98081"/>
                  <a:pt x="5133876" y="94270"/>
                  <a:pt x="5139595" y="90230"/>
                </a:cubicBezTo>
                <a:lnTo>
                  <a:pt x="5142598" y="88129"/>
                </a:lnTo>
                <a:lnTo>
                  <a:pt x="5156554" y="84729"/>
                </a:lnTo>
                <a:lnTo>
                  <a:pt x="5174660" y="77506"/>
                </a:lnTo>
                <a:lnTo>
                  <a:pt x="5222961" y="74516"/>
                </a:lnTo>
                <a:cubicBezTo>
                  <a:pt x="5230550" y="71886"/>
                  <a:pt x="5251598" y="63576"/>
                  <a:pt x="5261763" y="63392"/>
                </a:cubicBezTo>
                <a:lnTo>
                  <a:pt x="5381667" y="42975"/>
                </a:lnTo>
                <a:cubicBezTo>
                  <a:pt x="5391827" y="39989"/>
                  <a:pt x="5429368" y="35305"/>
                  <a:pt x="5432760" y="25273"/>
                </a:cubicBezTo>
                <a:cubicBezTo>
                  <a:pt x="5439009" y="12982"/>
                  <a:pt x="5478134" y="27048"/>
                  <a:pt x="5470905" y="14020"/>
                </a:cubicBezTo>
                <a:lnTo>
                  <a:pt x="5626960" y="0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Bembo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32252BE-3A58-54BB-2D18-C04C21FF10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3900" y="5430741"/>
            <a:ext cx="10750253" cy="632588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dirty="0"/>
              <a:t>Numbers 22.6,18; 23.11-12</a:t>
            </a:r>
          </a:p>
        </p:txBody>
      </p:sp>
    </p:spTree>
    <p:extLst>
      <p:ext uri="{BB962C8B-B14F-4D97-AF65-F5344CB8AC3E}">
        <p14:creationId xmlns:p14="http://schemas.microsoft.com/office/powerpoint/2010/main" val="509840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23E547B5-89CF-4EC0-96DE-25771AED07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Bembo"/>
              <a:ea typeface="+mn-ea"/>
              <a:cs typeface="+mn-cs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3437C99-FC8E-4311-B48A-F0C4C329B1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940161" cy="6857999"/>
          </a:xfrm>
          <a:prstGeom prst="rect">
            <a:avLst/>
          </a:prstGeom>
          <a:solidFill>
            <a:srgbClr val="82766A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Bembo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0ED4A37-B11D-AA24-2247-DA9F614AEB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0500" y="104775"/>
            <a:ext cx="5336843" cy="1924050"/>
          </a:xfrm>
        </p:spPr>
        <p:txBody>
          <a:bodyPr>
            <a:normAutofit/>
          </a:bodyPr>
          <a:lstStyle/>
          <a:p>
            <a:r>
              <a:rPr lang="en-US" sz="4400" dirty="0"/>
              <a:t>Curses today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AB1CFFFA-E267-C0C9-0E05-34605230EE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5750" y="1524000"/>
            <a:ext cx="4966089" cy="5143500"/>
          </a:xfrm>
        </p:spPr>
        <p:txBody>
          <a:bodyPr>
            <a:normAutofit/>
          </a:bodyPr>
          <a:lstStyle/>
          <a:p>
            <a:r>
              <a:rPr lang="en-US" sz="3200" dirty="0"/>
              <a:t>Fall Upon Those Who Preach Falsehood – Galatians 1.6-10</a:t>
            </a:r>
          </a:p>
          <a:p>
            <a:r>
              <a:rPr lang="en-US" sz="3200" dirty="0"/>
              <a:t>Bring About Condemnation – 2 Peter 2.1-3</a:t>
            </a:r>
          </a:p>
          <a:p>
            <a:r>
              <a:rPr lang="en-US" sz="3200" dirty="0"/>
              <a:t>Punish the Self-Seeking – Romans 2.8  </a:t>
            </a:r>
          </a:p>
        </p:txBody>
      </p:sp>
      <p:pic>
        <p:nvPicPr>
          <p:cNvPr id="5" name="Content Placeholder 4" descr="A picture containing text, grass, nature, mountain&#10;&#10;Description automatically generated">
            <a:extLst>
              <a:ext uri="{FF2B5EF4-FFF2-40B4-BE49-F238E27FC236}">
                <a16:creationId xmlns:a16="http://schemas.microsoft.com/office/drawing/2014/main" id="{30A932DD-613D-CEB1-A5E0-F186EBC5B4C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492" r="26158" b="-1"/>
          <a:stretch/>
        </p:blipFill>
        <p:spPr>
          <a:xfrm>
            <a:off x="5251840" y="10"/>
            <a:ext cx="6940161" cy="6868876"/>
          </a:xfrm>
          <a:custGeom>
            <a:avLst/>
            <a:gdLst/>
            <a:ahLst/>
            <a:cxnLst/>
            <a:rect l="l" t="t" r="r" b="b"/>
            <a:pathLst>
              <a:path w="6940161" h="6857999">
                <a:moveTo>
                  <a:pt x="857190" y="0"/>
                </a:moveTo>
                <a:lnTo>
                  <a:pt x="6940161" y="0"/>
                </a:lnTo>
                <a:lnTo>
                  <a:pt x="6940161" y="6857999"/>
                </a:lnTo>
                <a:lnTo>
                  <a:pt x="496459" y="6857999"/>
                </a:lnTo>
                <a:lnTo>
                  <a:pt x="486507" y="6839466"/>
                </a:lnTo>
                <a:cubicBezTo>
                  <a:pt x="477389" y="6820641"/>
                  <a:pt x="471173" y="6801859"/>
                  <a:pt x="480078" y="6795812"/>
                </a:cubicBezTo>
                <a:cubicBezTo>
                  <a:pt x="475408" y="6761382"/>
                  <a:pt x="493736" y="6723009"/>
                  <a:pt x="482330" y="6676796"/>
                </a:cubicBezTo>
                <a:cubicBezTo>
                  <a:pt x="479519" y="6617030"/>
                  <a:pt x="476161" y="6634511"/>
                  <a:pt x="469648" y="6539722"/>
                </a:cubicBezTo>
                <a:cubicBezTo>
                  <a:pt x="459969" y="6498384"/>
                  <a:pt x="496382" y="6456575"/>
                  <a:pt x="477855" y="6433501"/>
                </a:cubicBezTo>
                <a:cubicBezTo>
                  <a:pt x="464018" y="6378655"/>
                  <a:pt x="442310" y="6325849"/>
                  <a:pt x="414008" y="6271586"/>
                </a:cubicBezTo>
                <a:cubicBezTo>
                  <a:pt x="378091" y="6226697"/>
                  <a:pt x="377466" y="6140798"/>
                  <a:pt x="299660" y="6080454"/>
                </a:cubicBezTo>
                <a:cubicBezTo>
                  <a:pt x="268606" y="6014324"/>
                  <a:pt x="244498" y="5964143"/>
                  <a:pt x="221239" y="5913249"/>
                </a:cubicBezTo>
                <a:cubicBezTo>
                  <a:pt x="210139" y="5897439"/>
                  <a:pt x="175369" y="5809427"/>
                  <a:pt x="160103" y="5775094"/>
                </a:cubicBezTo>
                <a:cubicBezTo>
                  <a:pt x="87298" y="5686529"/>
                  <a:pt x="103897" y="5672717"/>
                  <a:pt x="87873" y="5573809"/>
                </a:cubicBezTo>
                <a:cubicBezTo>
                  <a:pt x="76224" y="5541231"/>
                  <a:pt x="76748" y="5525076"/>
                  <a:pt x="57933" y="5490695"/>
                </a:cubicBezTo>
                <a:lnTo>
                  <a:pt x="30889" y="5398377"/>
                </a:lnTo>
                <a:lnTo>
                  <a:pt x="34140" y="5390971"/>
                </a:lnTo>
                <a:lnTo>
                  <a:pt x="35928" y="5390229"/>
                </a:lnTo>
                <a:lnTo>
                  <a:pt x="16968" y="5309266"/>
                </a:lnTo>
                <a:cubicBezTo>
                  <a:pt x="13970" y="5303642"/>
                  <a:pt x="-917" y="5289094"/>
                  <a:pt x="2490" y="5276920"/>
                </a:cubicBezTo>
                <a:lnTo>
                  <a:pt x="24907" y="5208159"/>
                </a:lnTo>
                <a:lnTo>
                  <a:pt x="31839" y="5162682"/>
                </a:lnTo>
                <a:cubicBezTo>
                  <a:pt x="28501" y="5155528"/>
                  <a:pt x="24609" y="5048935"/>
                  <a:pt x="18796" y="5043371"/>
                </a:cubicBezTo>
                <a:cubicBezTo>
                  <a:pt x="54584" y="4976689"/>
                  <a:pt x="5001" y="4985095"/>
                  <a:pt x="14358" y="4908985"/>
                </a:cubicBezTo>
                <a:cubicBezTo>
                  <a:pt x="17201" y="4816358"/>
                  <a:pt x="5675" y="4749418"/>
                  <a:pt x="4769" y="4643799"/>
                </a:cubicBezTo>
                <a:cubicBezTo>
                  <a:pt x="4111" y="4581455"/>
                  <a:pt x="-7137" y="4509050"/>
                  <a:pt x="7402" y="4395547"/>
                </a:cubicBezTo>
                <a:cubicBezTo>
                  <a:pt x="11591" y="4330720"/>
                  <a:pt x="28535" y="4313913"/>
                  <a:pt x="23462" y="4274064"/>
                </a:cubicBezTo>
                <a:cubicBezTo>
                  <a:pt x="22995" y="4245538"/>
                  <a:pt x="22530" y="4217012"/>
                  <a:pt x="22063" y="4188486"/>
                </a:cubicBezTo>
                <a:lnTo>
                  <a:pt x="24672" y="4170100"/>
                </a:lnTo>
                <a:lnTo>
                  <a:pt x="34973" y="4166123"/>
                </a:lnTo>
                <a:lnTo>
                  <a:pt x="26424" y="4120096"/>
                </a:lnTo>
                <a:cubicBezTo>
                  <a:pt x="28986" y="4109871"/>
                  <a:pt x="49338" y="4079429"/>
                  <a:pt x="47886" y="4066698"/>
                </a:cubicBezTo>
                <a:cubicBezTo>
                  <a:pt x="26522" y="4022850"/>
                  <a:pt x="34453" y="4030338"/>
                  <a:pt x="47327" y="3969172"/>
                </a:cubicBezTo>
                <a:cubicBezTo>
                  <a:pt x="40297" y="3948973"/>
                  <a:pt x="40044" y="3857354"/>
                  <a:pt x="53093" y="3844350"/>
                </a:cubicBezTo>
                <a:cubicBezTo>
                  <a:pt x="55739" y="3830819"/>
                  <a:pt x="50778" y="3815585"/>
                  <a:pt x="64866" y="3808459"/>
                </a:cubicBezTo>
                <a:cubicBezTo>
                  <a:pt x="81775" y="3797121"/>
                  <a:pt x="54599" y="3752382"/>
                  <a:pt x="74864" y="3757643"/>
                </a:cubicBezTo>
                <a:cubicBezTo>
                  <a:pt x="56224" y="3725828"/>
                  <a:pt x="74270" y="3660981"/>
                  <a:pt x="82640" y="3632606"/>
                </a:cubicBezTo>
                <a:cubicBezTo>
                  <a:pt x="85981" y="3582255"/>
                  <a:pt x="88778" y="3571708"/>
                  <a:pt x="89222" y="3534990"/>
                </a:cubicBezTo>
                <a:cubicBezTo>
                  <a:pt x="92019" y="3533125"/>
                  <a:pt x="80706" y="3481126"/>
                  <a:pt x="79835" y="3454133"/>
                </a:cubicBezTo>
                <a:cubicBezTo>
                  <a:pt x="78963" y="3427139"/>
                  <a:pt x="96173" y="3390611"/>
                  <a:pt x="83991" y="3373027"/>
                </a:cubicBezTo>
                <a:cubicBezTo>
                  <a:pt x="80767" y="3298527"/>
                  <a:pt x="69808" y="3290617"/>
                  <a:pt x="62958" y="3222737"/>
                </a:cubicBezTo>
                <a:cubicBezTo>
                  <a:pt x="59618" y="3146284"/>
                  <a:pt x="39695" y="3184007"/>
                  <a:pt x="49209" y="3118188"/>
                </a:cubicBezTo>
                <a:cubicBezTo>
                  <a:pt x="65221" y="3109217"/>
                  <a:pt x="85573" y="3024732"/>
                  <a:pt x="78480" y="3003808"/>
                </a:cubicBezTo>
                <a:cubicBezTo>
                  <a:pt x="78037" y="2966753"/>
                  <a:pt x="77812" y="2989870"/>
                  <a:pt x="77566" y="2944921"/>
                </a:cubicBezTo>
                <a:lnTo>
                  <a:pt x="94406" y="2877744"/>
                </a:lnTo>
                <a:cubicBezTo>
                  <a:pt x="87936" y="2880724"/>
                  <a:pt x="108480" y="2822146"/>
                  <a:pt x="108051" y="2807161"/>
                </a:cubicBezTo>
                <a:cubicBezTo>
                  <a:pt x="110507" y="2775643"/>
                  <a:pt x="80880" y="2769288"/>
                  <a:pt x="107377" y="2752347"/>
                </a:cubicBezTo>
                <a:lnTo>
                  <a:pt x="114975" y="2748299"/>
                </a:lnTo>
                <a:cubicBezTo>
                  <a:pt x="115205" y="2745962"/>
                  <a:pt x="115434" y="2743625"/>
                  <a:pt x="115663" y="2741288"/>
                </a:cubicBezTo>
                <a:cubicBezTo>
                  <a:pt x="115098" y="2737657"/>
                  <a:pt x="112995" y="2735847"/>
                  <a:pt x="107929" y="2737160"/>
                </a:cubicBezTo>
                <a:cubicBezTo>
                  <a:pt x="126569" y="2705347"/>
                  <a:pt x="119693" y="2699356"/>
                  <a:pt x="122707" y="2659631"/>
                </a:cubicBezTo>
                <a:cubicBezTo>
                  <a:pt x="135394" y="2612127"/>
                  <a:pt x="120483" y="2628594"/>
                  <a:pt x="145471" y="2573336"/>
                </a:cubicBezTo>
                <a:cubicBezTo>
                  <a:pt x="156086" y="2559732"/>
                  <a:pt x="170382" y="2541339"/>
                  <a:pt x="170626" y="2528057"/>
                </a:cubicBezTo>
                <a:lnTo>
                  <a:pt x="202713" y="2489594"/>
                </a:lnTo>
                <a:cubicBezTo>
                  <a:pt x="203853" y="2487774"/>
                  <a:pt x="204248" y="2473350"/>
                  <a:pt x="203650" y="2468303"/>
                </a:cubicBezTo>
                <a:lnTo>
                  <a:pt x="223316" y="2460480"/>
                </a:lnTo>
                <a:lnTo>
                  <a:pt x="215120" y="2423535"/>
                </a:lnTo>
                <a:lnTo>
                  <a:pt x="223455" y="2404394"/>
                </a:lnTo>
                <a:cubicBezTo>
                  <a:pt x="243490" y="2392610"/>
                  <a:pt x="229596" y="2347474"/>
                  <a:pt x="238853" y="2324643"/>
                </a:cubicBezTo>
                <a:cubicBezTo>
                  <a:pt x="239504" y="2297698"/>
                  <a:pt x="266477" y="2284202"/>
                  <a:pt x="272463" y="2255535"/>
                </a:cubicBezTo>
                <a:cubicBezTo>
                  <a:pt x="290597" y="2249648"/>
                  <a:pt x="306594" y="2207828"/>
                  <a:pt x="294092" y="2184679"/>
                </a:cubicBezTo>
                <a:lnTo>
                  <a:pt x="323221" y="2093132"/>
                </a:lnTo>
                <a:cubicBezTo>
                  <a:pt x="348282" y="2084587"/>
                  <a:pt x="366071" y="1985868"/>
                  <a:pt x="377324" y="1950235"/>
                </a:cubicBezTo>
                <a:cubicBezTo>
                  <a:pt x="397581" y="1920183"/>
                  <a:pt x="445208" y="1898905"/>
                  <a:pt x="457649" y="1861568"/>
                </a:cubicBezTo>
                <a:cubicBezTo>
                  <a:pt x="464664" y="1810687"/>
                  <a:pt x="447457" y="1869507"/>
                  <a:pt x="451972" y="1809499"/>
                </a:cubicBezTo>
                <a:cubicBezTo>
                  <a:pt x="450982" y="1754297"/>
                  <a:pt x="465413" y="1767680"/>
                  <a:pt x="474550" y="1693716"/>
                </a:cubicBezTo>
                <a:cubicBezTo>
                  <a:pt x="473258" y="1654244"/>
                  <a:pt x="481626" y="1627007"/>
                  <a:pt x="481301" y="1605195"/>
                </a:cubicBezTo>
                <a:cubicBezTo>
                  <a:pt x="490491" y="1568952"/>
                  <a:pt x="493569" y="1564518"/>
                  <a:pt x="497837" y="1516217"/>
                </a:cubicBezTo>
                <a:cubicBezTo>
                  <a:pt x="503639" y="1488452"/>
                  <a:pt x="534082" y="1457870"/>
                  <a:pt x="513281" y="1429841"/>
                </a:cubicBezTo>
                <a:cubicBezTo>
                  <a:pt x="527326" y="1412325"/>
                  <a:pt x="570430" y="1413592"/>
                  <a:pt x="550104" y="1380081"/>
                </a:cubicBezTo>
                <a:cubicBezTo>
                  <a:pt x="575583" y="1394128"/>
                  <a:pt x="551452" y="1335176"/>
                  <a:pt x="574526" y="1334891"/>
                </a:cubicBezTo>
                <a:cubicBezTo>
                  <a:pt x="593486" y="1336427"/>
                  <a:pt x="633157" y="1194568"/>
                  <a:pt x="638123" y="1185551"/>
                </a:cubicBezTo>
                <a:cubicBezTo>
                  <a:pt x="647468" y="1149210"/>
                  <a:pt x="657504" y="1148087"/>
                  <a:pt x="664747" y="1111168"/>
                </a:cubicBezTo>
                <a:cubicBezTo>
                  <a:pt x="679107" y="1057226"/>
                  <a:pt x="652121" y="1022543"/>
                  <a:pt x="664913" y="993353"/>
                </a:cubicBezTo>
                <a:cubicBezTo>
                  <a:pt x="684189" y="960214"/>
                  <a:pt x="707497" y="867450"/>
                  <a:pt x="721256" y="813953"/>
                </a:cubicBezTo>
                <a:cubicBezTo>
                  <a:pt x="734607" y="746430"/>
                  <a:pt x="738988" y="666470"/>
                  <a:pt x="745023" y="588218"/>
                </a:cubicBezTo>
                <a:cubicBezTo>
                  <a:pt x="735393" y="475380"/>
                  <a:pt x="719076" y="536119"/>
                  <a:pt x="725253" y="376479"/>
                </a:cubicBezTo>
                <a:lnTo>
                  <a:pt x="735457" y="280992"/>
                </a:lnTo>
                <a:cubicBezTo>
                  <a:pt x="735270" y="276227"/>
                  <a:pt x="742007" y="223140"/>
                  <a:pt x="741820" y="218374"/>
                </a:cubicBezTo>
                <a:lnTo>
                  <a:pt x="735299" y="188178"/>
                </a:lnTo>
                <a:lnTo>
                  <a:pt x="764938" y="152404"/>
                </a:lnTo>
                <a:cubicBezTo>
                  <a:pt x="776066" y="136342"/>
                  <a:pt x="783668" y="122048"/>
                  <a:pt x="802071" y="91810"/>
                </a:cubicBezTo>
                <a:lnTo>
                  <a:pt x="849585" y="3016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186171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7666DE11-17E1-4DC7-B2B7-6DA2E6A9CE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Bembo"/>
              <a:ea typeface="+mn-ea"/>
              <a:cs typeface="+mn-cs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52E493E-0B27-4F3C-AA01-17F0A25641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37042" y="1"/>
            <a:ext cx="7354956" cy="6857999"/>
          </a:xfrm>
          <a:prstGeom prst="rect">
            <a:avLst/>
          </a:prstGeom>
          <a:solidFill>
            <a:srgbClr val="82766A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Bembo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811E270-E163-7E6D-FEBA-78FE758479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62799" y="0"/>
            <a:ext cx="4711362" cy="2147355"/>
          </a:xfrm>
        </p:spPr>
        <p:txBody>
          <a:bodyPr>
            <a:normAutofit/>
          </a:bodyPr>
          <a:lstStyle/>
          <a:p>
            <a:pPr algn="ctr"/>
            <a:r>
              <a:rPr lang="en-US" sz="4400" dirty="0"/>
              <a:t>Avoiding Curses</a:t>
            </a:r>
          </a:p>
        </p:txBody>
      </p:sp>
      <p:pic>
        <p:nvPicPr>
          <p:cNvPr id="5" name="Content Placeholder 4" descr="A picture containing text, grass, nature, mountain&#10;&#10;Description automatically generated">
            <a:extLst>
              <a:ext uri="{FF2B5EF4-FFF2-40B4-BE49-F238E27FC236}">
                <a16:creationId xmlns:a16="http://schemas.microsoft.com/office/drawing/2014/main" id="{99FDAB4C-DDA8-CED8-6CAD-B3240E1E387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038" r="25703" b="-1"/>
          <a:stretch/>
        </p:blipFill>
        <p:spPr>
          <a:xfrm>
            <a:off x="4" y="1"/>
            <a:ext cx="7037119" cy="6857999"/>
          </a:xfrm>
          <a:custGeom>
            <a:avLst/>
            <a:gdLst/>
            <a:ahLst/>
            <a:cxnLst/>
            <a:rect l="l" t="t" r="r" b="b"/>
            <a:pathLst>
              <a:path w="7037119" h="6857999">
                <a:moveTo>
                  <a:pt x="0" y="0"/>
                </a:moveTo>
                <a:lnTo>
                  <a:pt x="6964192" y="0"/>
                </a:lnTo>
                <a:lnTo>
                  <a:pt x="6958160" y="70714"/>
                </a:lnTo>
                <a:cubicBezTo>
                  <a:pt x="6951001" y="105084"/>
                  <a:pt x="6926062" y="125041"/>
                  <a:pt x="6922034" y="154825"/>
                </a:cubicBezTo>
                <a:cubicBezTo>
                  <a:pt x="6888738" y="184083"/>
                  <a:pt x="6875225" y="272154"/>
                  <a:pt x="6864029" y="301580"/>
                </a:cubicBezTo>
                <a:cubicBezTo>
                  <a:pt x="6850541" y="382476"/>
                  <a:pt x="6857766" y="543626"/>
                  <a:pt x="6842156" y="642469"/>
                </a:cubicBezTo>
                <a:cubicBezTo>
                  <a:pt x="6828250" y="715553"/>
                  <a:pt x="6832569" y="729947"/>
                  <a:pt x="6802087" y="818449"/>
                </a:cubicBezTo>
                <a:cubicBezTo>
                  <a:pt x="6828151" y="830541"/>
                  <a:pt x="6801214" y="859084"/>
                  <a:pt x="6798684" y="875396"/>
                </a:cubicBezTo>
                <a:cubicBezTo>
                  <a:pt x="6792414" y="895056"/>
                  <a:pt x="6762852" y="912465"/>
                  <a:pt x="6756983" y="952375"/>
                </a:cubicBezTo>
                <a:lnTo>
                  <a:pt x="6758478" y="972424"/>
                </a:lnTo>
                <a:lnTo>
                  <a:pt x="6752651" y="996407"/>
                </a:lnTo>
                <a:cubicBezTo>
                  <a:pt x="6744201" y="1040546"/>
                  <a:pt x="6736270" y="1086165"/>
                  <a:pt x="6716997" y="1091248"/>
                </a:cubicBezTo>
                <a:cubicBezTo>
                  <a:pt x="6678332" y="1122349"/>
                  <a:pt x="6707411" y="1240829"/>
                  <a:pt x="6657090" y="1307489"/>
                </a:cubicBezTo>
                <a:cubicBezTo>
                  <a:pt x="6621135" y="1444387"/>
                  <a:pt x="6524184" y="1590429"/>
                  <a:pt x="6508075" y="1709568"/>
                </a:cubicBezTo>
                <a:cubicBezTo>
                  <a:pt x="6474780" y="1738828"/>
                  <a:pt x="6473953" y="1782449"/>
                  <a:pt x="6462759" y="1811874"/>
                </a:cubicBezTo>
                <a:cubicBezTo>
                  <a:pt x="6449270" y="1892769"/>
                  <a:pt x="6399402" y="2130120"/>
                  <a:pt x="6383790" y="2228963"/>
                </a:cubicBezTo>
                <a:cubicBezTo>
                  <a:pt x="6369883" y="2302046"/>
                  <a:pt x="6399578" y="2316440"/>
                  <a:pt x="6369096" y="2404942"/>
                </a:cubicBezTo>
                <a:cubicBezTo>
                  <a:pt x="6395161" y="2417035"/>
                  <a:pt x="6368224" y="2445577"/>
                  <a:pt x="6365696" y="2461889"/>
                </a:cubicBezTo>
                <a:cubicBezTo>
                  <a:pt x="6359423" y="2481550"/>
                  <a:pt x="6329861" y="2498958"/>
                  <a:pt x="6323990" y="2538869"/>
                </a:cubicBezTo>
                <a:cubicBezTo>
                  <a:pt x="6317721" y="2603362"/>
                  <a:pt x="6317811" y="2723423"/>
                  <a:pt x="6299971" y="2852842"/>
                </a:cubicBezTo>
                <a:cubicBezTo>
                  <a:pt x="6296888" y="2889820"/>
                  <a:pt x="6314227" y="2924069"/>
                  <a:pt x="6305256" y="2965146"/>
                </a:cubicBezTo>
                <a:lnTo>
                  <a:pt x="6297430" y="3010980"/>
                </a:lnTo>
                <a:lnTo>
                  <a:pt x="6301903" y="3017531"/>
                </a:lnTo>
                <a:lnTo>
                  <a:pt x="6312288" y="3141762"/>
                </a:lnTo>
                <a:cubicBezTo>
                  <a:pt x="6310891" y="3148458"/>
                  <a:pt x="6311653" y="3156601"/>
                  <a:pt x="6317307" y="3167974"/>
                </a:cubicBezTo>
                <a:lnTo>
                  <a:pt x="6319343" y="3170223"/>
                </a:lnTo>
                <a:lnTo>
                  <a:pt x="6388791" y="3425292"/>
                </a:lnTo>
                <a:cubicBezTo>
                  <a:pt x="6411564" y="3519098"/>
                  <a:pt x="6451294" y="3670230"/>
                  <a:pt x="6473625" y="3778499"/>
                </a:cubicBezTo>
                <a:cubicBezTo>
                  <a:pt x="6461715" y="3876413"/>
                  <a:pt x="6479795" y="3911499"/>
                  <a:pt x="6488572" y="4010514"/>
                </a:cubicBezTo>
                <a:cubicBezTo>
                  <a:pt x="6537658" y="4041328"/>
                  <a:pt x="6522549" y="4094791"/>
                  <a:pt x="6542727" y="4142824"/>
                </a:cubicBezTo>
                <a:cubicBezTo>
                  <a:pt x="6562367" y="4174785"/>
                  <a:pt x="6560025" y="4194356"/>
                  <a:pt x="6574700" y="4253089"/>
                </a:cubicBezTo>
                <a:lnTo>
                  <a:pt x="6630782" y="4495230"/>
                </a:lnTo>
                <a:cubicBezTo>
                  <a:pt x="6629041" y="4518096"/>
                  <a:pt x="6642831" y="4583613"/>
                  <a:pt x="6657121" y="4592798"/>
                </a:cubicBezTo>
                <a:cubicBezTo>
                  <a:pt x="6662404" y="4605798"/>
                  <a:pt x="6661388" y="4622935"/>
                  <a:pt x="6675304" y="4625784"/>
                </a:cubicBezTo>
                <a:cubicBezTo>
                  <a:pt x="6692614" y="4632048"/>
                  <a:pt x="6678575" y="4686348"/>
                  <a:pt x="6695194" y="4674587"/>
                </a:cubicBezTo>
                <a:cubicBezTo>
                  <a:pt x="6692850" y="4684186"/>
                  <a:pt x="6692968" y="4695174"/>
                  <a:pt x="6694674" y="4706669"/>
                </a:cubicBezTo>
                <a:lnTo>
                  <a:pt x="6696125" y="4712312"/>
                </a:lnTo>
                <a:lnTo>
                  <a:pt x="6683308" y="4752491"/>
                </a:lnTo>
                <a:cubicBezTo>
                  <a:pt x="6668335" y="4814629"/>
                  <a:pt x="6667993" y="4870176"/>
                  <a:pt x="6662625" y="4924134"/>
                </a:cubicBezTo>
                <a:cubicBezTo>
                  <a:pt x="6658601" y="5004697"/>
                  <a:pt x="6700287" y="4943260"/>
                  <a:pt x="6666282" y="5049729"/>
                </a:cubicBezTo>
                <a:cubicBezTo>
                  <a:pt x="6680923" y="5057425"/>
                  <a:pt x="6681720" y="5069899"/>
                  <a:pt x="6674923" y="5092608"/>
                </a:cubicBezTo>
                <a:cubicBezTo>
                  <a:pt x="6674055" y="5131530"/>
                  <a:pt x="6710642" y="5120894"/>
                  <a:pt x="6688949" y="5164561"/>
                </a:cubicBezTo>
                <a:lnTo>
                  <a:pt x="6713476" y="5227429"/>
                </a:lnTo>
                <a:cubicBezTo>
                  <a:pt x="6707551" y="5224995"/>
                  <a:pt x="6700321" y="5279972"/>
                  <a:pt x="6699741" y="5295738"/>
                </a:cubicBezTo>
                <a:cubicBezTo>
                  <a:pt x="6701613" y="5328539"/>
                  <a:pt x="6674230" y="5338382"/>
                  <a:pt x="6698438" y="5353315"/>
                </a:cubicBezTo>
                <a:lnTo>
                  <a:pt x="6705394" y="5356747"/>
                </a:lnTo>
                <a:cubicBezTo>
                  <a:pt x="6705576" y="5359175"/>
                  <a:pt x="6705758" y="5361603"/>
                  <a:pt x="6705941" y="5364029"/>
                </a:cubicBezTo>
                <a:cubicBezTo>
                  <a:pt x="6705372" y="5367899"/>
                  <a:pt x="6703413" y="5370023"/>
                  <a:pt x="6698760" y="5369188"/>
                </a:cubicBezTo>
                <a:cubicBezTo>
                  <a:pt x="6715543" y="5400565"/>
                  <a:pt x="6682626" y="5434448"/>
                  <a:pt x="6674560" y="5465115"/>
                </a:cubicBezTo>
                <a:cubicBezTo>
                  <a:pt x="6691190" y="5489165"/>
                  <a:pt x="6702277" y="5478984"/>
                  <a:pt x="6698322" y="5543278"/>
                </a:cubicBezTo>
                <a:lnTo>
                  <a:pt x="6673987" y="5606762"/>
                </a:lnTo>
                <a:lnTo>
                  <a:pt x="6665359" y="5656986"/>
                </a:lnTo>
                <a:lnTo>
                  <a:pt x="6718420" y="5747675"/>
                </a:lnTo>
                <a:cubicBezTo>
                  <a:pt x="6736039" y="5788270"/>
                  <a:pt x="6794550" y="5740224"/>
                  <a:pt x="6786357" y="5797270"/>
                </a:cubicBezTo>
                <a:cubicBezTo>
                  <a:pt x="6803000" y="5835160"/>
                  <a:pt x="6831082" y="5856958"/>
                  <a:pt x="6834299" y="5897781"/>
                </a:cubicBezTo>
                <a:cubicBezTo>
                  <a:pt x="6850938" y="5902014"/>
                  <a:pt x="6860579" y="5910872"/>
                  <a:pt x="6848771" y="5936497"/>
                </a:cubicBezTo>
                <a:lnTo>
                  <a:pt x="6883460" y="6064046"/>
                </a:lnTo>
                <a:cubicBezTo>
                  <a:pt x="6906450" y="6070324"/>
                  <a:pt x="6870051" y="6102610"/>
                  <a:pt x="6896072" y="6107188"/>
                </a:cubicBezTo>
                <a:cubicBezTo>
                  <a:pt x="6912283" y="6129421"/>
                  <a:pt x="6963567" y="6167207"/>
                  <a:pt x="6980725" y="6197444"/>
                </a:cubicBezTo>
                <a:cubicBezTo>
                  <a:pt x="6947762" y="6297975"/>
                  <a:pt x="6995609" y="6226141"/>
                  <a:pt x="6999028" y="6288610"/>
                </a:cubicBezTo>
                <a:cubicBezTo>
                  <a:pt x="6997432" y="6346629"/>
                  <a:pt x="7058551" y="6337651"/>
                  <a:pt x="7021306" y="6426700"/>
                </a:cubicBezTo>
                <a:cubicBezTo>
                  <a:pt x="7020466" y="6447474"/>
                  <a:pt x="7026793" y="6469543"/>
                  <a:pt x="7033259" y="6489284"/>
                </a:cubicBezTo>
                <a:lnTo>
                  <a:pt x="7037119" y="6501140"/>
                </a:lnTo>
                <a:lnTo>
                  <a:pt x="7037119" y="6557754"/>
                </a:lnTo>
                <a:lnTo>
                  <a:pt x="7031649" y="6569925"/>
                </a:lnTo>
                <a:cubicBezTo>
                  <a:pt x="7023197" y="6591634"/>
                  <a:pt x="7028560" y="6588450"/>
                  <a:pt x="7011548" y="6615002"/>
                </a:cubicBezTo>
                <a:cubicBezTo>
                  <a:pt x="7016567" y="6637881"/>
                  <a:pt x="7011534" y="6732922"/>
                  <a:pt x="7021837" y="6743644"/>
                </a:cubicBezTo>
                <a:cubicBezTo>
                  <a:pt x="7023032" y="6757943"/>
                  <a:pt x="7005198" y="6842091"/>
                  <a:pt x="7006394" y="6856390"/>
                </a:cubicBezTo>
                <a:lnTo>
                  <a:pt x="7037119" y="6856494"/>
                </a:lnTo>
                <a:lnTo>
                  <a:pt x="7037119" y="6857999"/>
                </a:lnTo>
                <a:lnTo>
                  <a:pt x="0" y="6857999"/>
                </a:lnTo>
                <a:close/>
              </a:path>
            </a:pathLst>
          </a:custGeom>
        </p:spPr>
      </p:pic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99CBD9A6-AD6F-4F0C-5CEA-E753C0F21A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62799" y="2147356"/>
            <a:ext cx="3885061" cy="4107021"/>
          </a:xfrm>
        </p:spPr>
        <p:txBody>
          <a:bodyPr>
            <a:normAutofit lnSpcReduction="10000"/>
          </a:bodyPr>
          <a:lstStyle/>
          <a:p>
            <a:r>
              <a:rPr lang="en-US" sz="3200" dirty="0"/>
              <a:t>By Studying God’s Word Daily –  Joshua 1.8</a:t>
            </a:r>
          </a:p>
          <a:p>
            <a:r>
              <a:rPr lang="en-US" sz="3200" dirty="0"/>
              <a:t>By Preaching Truth – Matthew 28.18-20</a:t>
            </a:r>
          </a:p>
          <a:p>
            <a:r>
              <a:rPr lang="en-US" sz="3200" dirty="0"/>
              <a:t>By Living In Truth – 2 Timothy 2.15,      1 John 1.5-6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9352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ArchiveVTI">
  <a:themeElements>
    <a:clrScheme name="Archive">
      <a:dk1>
        <a:sysClr val="windowText" lastClr="000000"/>
      </a:dk1>
      <a:lt1>
        <a:sysClr val="window" lastClr="FFFFFF"/>
      </a:lt1>
      <a:dk2>
        <a:srgbClr val="353B3D"/>
      </a:dk2>
      <a:lt2>
        <a:srgbClr val="EEECEA"/>
      </a:lt2>
      <a:accent1>
        <a:srgbClr val="A65E5E"/>
      </a:accent1>
      <a:accent2>
        <a:srgbClr val="9D6053"/>
      </a:accent2>
      <a:accent3>
        <a:srgbClr val="968274"/>
      </a:accent3>
      <a:accent4>
        <a:srgbClr val="878079"/>
      </a:accent4>
      <a:accent5>
        <a:srgbClr val="6C737A"/>
      </a:accent5>
      <a:accent6>
        <a:srgbClr val="697777"/>
      </a:accent6>
      <a:hlink>
        <a:srgbClr val="A25872"/>
      </a:hlink>
      <a:folHlink>
        <a:srgbClr val="667A7E"/>
      </a:folHlink>
    </a:clrScheme>
    <a:fontScheme name="Custom 170">
      <a:majorFont>
        <a:latin typeface="Bembo"/>
        <a:ea typeface=""/>
        <a:cs typeface=""/>
      </a:majorFont>
      <a:minorFont>
        <a:latin typeface="Bemb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rchiveVTI" id="{514BDC9F-20AC-40CA-9FE7-B30987BCD2D4}" vid="{D8FA1533-D953-46ED-B2C7-B32AF1BED7A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148</Words>
  <Application>Microsoft Office PowerPoint</Application>
  <PresentationFormat>Widescreen</PresentationFormat>
  <Paragraphs>23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Bembo</vt:lpstr>
      <vt:lpstr>ArchiveVTI</vt:lpstr>
      <vt:lpstr>Biblical Curses</vt:lpstr>
      <vt:lpstr>Curses are real</vt:lpstr>
      <vt:lpstr>Man Sins  god curses man Man withers and dies</vt:lpstr>
      <vt:lpstr>Examples of Curses</vt:lpstr>
      <vt:lpstr>Man Sins  god curses man Man withers and dies</vt:lpstr>
      <vt:lpstr>The Source of all curses</vt:lpstr>
      <vt:lpstr>Numbers 22.6,18; 23.11-12</vt:lpstr>
      <vt:lpstr>Curses today</vt:lpstr>
      <vt:lpstr>Avoiding Curses</vt:lpstr>
      <vt:lpstr>Blessings                                       Curses Light                                                  Sin Life                                                Death Rest                                     Destruction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Biblical Curses</dc:title>
  <dc:creator>Daniel Allgor</dc:creator>
  <cp:lastModifiedBy>Daniel Allgor</cp:lastModifiedBy>
  <cp:revision>1</cp:revision>
  <dcterms:created xsi:type="dcterms:W3CDTF">2023-04-24T22:02:18Z</dcterms:created>
  <dcterms:modified xsi:type="dcterms:W3CDTF">2023-04-24T22:03:09Z</dcterms:modified>
</cp:coreProperties>
</file>