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7" r:id="rId2"/>
    <p:sldId id="259" r:id="rId3"/>
    <p:sldId id="262" r:id="rId4"/>
    <p:sldId id="268" r:id="rId5"/>
    <p:sldId id="270" r:id="rId6"/>
    <p:sldId id="265"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329"/>
    <p:restoredTop sz="96197"/>
  </p:normalViewPr>
  <p:slideViewPr>
    <p:cSldViewPr snapToGrid="0">
      <p:cViewPr varScale="1">
        <p:scale>
          <a:sx n="121" d="100"/>
          <a:sy n="121" d="100"/>
        </p:scale>
        <p:origin x="200" y="2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F00FE-4139-B63B-0DB0-83C4CB78243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40B30-0072-6CD7-3CB0-0B21E55C1E7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2CCEF29-DD86-2C9D-9B68-60FDC16C73BE}"/>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5" name="Footer Placeholder 4">
            <a:extLst>
              <a:ext uri="{FF2B5EF4-FFF2-40B4-BE49-F238E27FC236}">
                <a16:creationId xmlns:a16="http://schemas.microsoft.com/office/drawing/2014/main" id="{9F0EC0F1-5780-1EC1-9922-A63FDDAD62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901B8-30AF-F990-B804-7D17CB565FCE}"/>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36355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83070-08F5-D560-D3C3-AC65162803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F2FB7C-1868-BD3A-D732-623D17F8045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9ED7A0-9C42-D8D4-DA52-9E7B9E1A125C}"/>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5" name="Footer Placeholder 4">
            <a:extLst>
              <a:ext uri="{FF2B5EF4-FFF2-40B4-BE49-F238E27FC236}">
                <a16:creationId xmlns:a16="http://schemas.microsoft.com/office/drawing/2014/main" id="{B320EBFC-52C6-64DE-A558-D441091516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61DD33-3FD9-3F4A-0D38-3B8399FBABB4}"/>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3382299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CB7DBF-4EEA-681B-E4D4-6361879B830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A4A69-A439-3246-BE4E-54F64757B15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067C1D-F9D5-83F2-146E-2F91DB7A964A}"/>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5" name="Footer Placeholder 4">
            <a:extLst>
              <a:ext uri="{FF2B5EF4-FFF2-40B4-BE49-F238E27FC236}">
                <a16:creationId xmlns:a16="http://schemas.microsoft.com/office/drawing/2014/main" id="{0C780824-8E27-339B-FA60-F204D9287D4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119517-E54D-5F15-3EE8-020068BC5C02}"/>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6551475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689D-7195-C623-D9FF-5FED1E63C909}"/>
              </a:ext>
            </a:extLst>
          </p:cNvPr>
          <p:cNvSpPr>
            <a:spLocks noGrp="1"/>
          </p:cNvSpPr>
          <p:nvPr>
            <p:ph type="title"/>
          </p:nvPr>
        </p:nvSpPr>
        <p:spPr/>
        <p:txBody>
          <a:bodyPr/>
          <a:lstStyle>
            <a:lvl1pPr marL="0" indent="0">
              <a:spcBef>
                <a:spcPts val="0"/>
              </a:spcBef>
              <a:buFont typeface="Arial" panose="020B0604020202020204" pitchFamily="34" charset="0"/>
              <a:buNone/>
              <a:defRPr b="1">
                <a:solidFill>
                  <a:schemeClr val="bg1"/>
                </a:solidFill>
                <a:latin typeface="Corbel" panose="020B0503020204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EDE4693-C0DD-4992-D173-AE9100F9CF05}"/>
              </a:ext>
            </a:extLst>
          </p:cNvPr>
          <p:cNvSpPr>
            <a:spLocks noGrp="1"/>
          </p:cNvSpPr>
          <p:nvPr>
            <p:ph idx="1"/>
          </p:nvPr>
        </p:nvSpPr>
        <p:spPr/>
        <p:txBody>
          <a:bodyPr/>
          <a:lstStyle>
            <a:lvl1pPr marL="0" indent="0">
              <a:spcBef>
                <a:spcPts val="0"/>
              </a:spcBef>
              <a:buNone/>
              <a:defRPr b="1">
                <a:solidFill>
                  <a:schemeClr val="bg1"/>
                </a:solidFill>
                <a:latin typeface="Corbel" panose="020B0503020204020204" pitchFamily="34" charset="0"/>
              </a:defRPr>
            </a:lvl1pPr>
            <a:lvl2pPr marL="0" indent="0">
              <a:spcBef>
                <a:spcPts val="0"/>
              </a:spcBef>
              <a:buNone/>
              <a:defRPr b="1">
                <a:solidFill>
                  <a:schemeClr val="bg1"/>
                </a:solidFill>
                <a:latin typeface="Corbel" panose="020B0503020204020204" pitchFamily="34" charset="0"/>
              </a:defRPr>
            </a:lvl2pPr>
            <a:lvl3pPr marL="0" indent="0">
              <a:spcBef>
                <a:spcPts val="0"/>
              </a:spcBef>
              <a:buNone/>
              <a:defRPr b="1">
                <a:solidFill>
                  <a:schemeClr val="bg1"/>
                </a:solidFill>
                <a:latin typeface="Corbel" panose="020B0503020204020204" pitchFamily="34" charset="0"/>
              </a:defRPr>
            </a:lvl3pPr>
            <a:lvl4pPr marL="0" indent="0">
              <a:spcBef>
                <a:spcPts val="0"/>
              </a:spcBef>
              <a:buNone/>
              <a:defRPr b="1">
                <a:solidFill>
                  <a:schemeClr val="bg1"/>
                </a:solidFill>
                <a:latin typeface="Corbel" panose="020B0503020204020204" pitchFamily="34" charset="0"/>
              </a:defRPr>
            </a:lvl4pPr>
            <a:lvl5pPr marL="0" indent="0">
              <a:spcBef>
                <a:spcPts val="0"/>
              </a:spcBef>
              <a:buNone/>
              <a:defRPr b="1">
                <a:solidFill>
                  <a:schemeClr val="bg1"/>
                </a:solidFill>
                <a:latin typeface="Corbel" panose="020B0503020204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E1CFC79-FB92-5C91-5468-E2905F18BC73}"/>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5" name="Footer Placeholder 4">
            <a:extLst>
              <a:ext uri="{FF2B5EF4-FFF2-40B4-BE49-F238E27FC236}">
                <a16:creationId xmlns:a16="http://schemas.microsoft.com/office/drawing/2014/main" id="{8ADF630F-3102-6D1E-5AA1-BDC32DE41BD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4314D6-F9B7-22F8-2460-27558A6318A8}"/>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141026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C6EB4-D815-183F-2358-CAEBA56F45B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DA91447-7463-8E90-793E-D7116E143AE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776534C-461C-1B67-C4DF-22B5846515F9}"/>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5" name="Footer Placeholder 4">
            <a:extLst>
              <a:ext uri="{FF2B5EF4-FFF2-40B4-BE49-F238E27FC236}">
                <a16:creationId xmlns:a16="http://schemas.microsoft.com/office/drawing/2014/main" id="{6C4E32F9-0D18-F007-C799-82C59064617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13B09B9-3DC6-DE3D-E37B-24C5C494EFDE}"/>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3362145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EBB494-503A-95CC-CD43-17E51CBB117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BCD6B69-C5D8-8409-838F-A7DC3BC3A6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7ED1A7-C2AB-043A-07C8-024BD4D5E05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4E1A66C-1F0E-5D50-C3B6-BFAAB37BB7CF}"/>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6" name="Footer Placeholder 5">
            <a:extLst>
              <a:ext uri="{FF2B5EF4-FFF2-40B4-BE49-F238E27FC236}">
                <a16:creationId xmlns:a16="http://schemas.microsoft.com/office/drawing/2014/main" id="{F2D4DCCB-9EE5-0E02-EE61-944156E80D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B6948A6-D9BB-F86C-45D0-EE3F2653251E}"/>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31900775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7AFD62-E0DB-E66C-C135-5C884AD686C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6A086C2-3C7D-799F-6AF0-FDAC6B98515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6E3167-96E8-F841-0E4C-9BBD3C59C1F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528318-84FC-C891-3779-72656704E12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F631675-7355-3E93-2769-33E56F5B8F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983A3C0-0EB3-403F-C1F1-AEA06DC41DC2}"/>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8" name="Footer Placeholder 7">
            <a:extLst>
              <a:ext uri="{FF2B5EF4-FFF2-40B4-BE49-F238E27FC236}">
                <a16:creationId xmlns:a16="http://schemas.microsoft.com/office/drawing/2014/main" id="{F141470C-8B87-8419-1F25-F3EE118F9F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BC274B-C9C3-81D4-51DA-DA85208BD1C2}"/>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6939301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1C01B-6057-0585-C05E-7C06F8F50B1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AE35BCA-CDBC-A048-721A-721BA5F7C58B}"/>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4" name="Footer Placeholder 3">
            <a:extLst>
              <a:ext uri="{FF2B5EF4-FFF2-40B4-BE49-F238E27FC236}">
                <a16:creationId xmlns:a16="http://schemas.microsoft.com/office/drawing/2014/main" id="{CC4684C6-0BC5-BEAD-E118-C6192667F09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A6D0F22-0D37-87AD-8AFE-75DC19799D1A}"/>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104040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51E283-5ADD-AD78-10BD-13A0D20FEF92}"/>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3" name="Footer Placeholder 2">
            <a:extLst>
              <a:ext uri="{FF2B5EF4-FFF2-40B4-BE49-F238E27FC236}">
                <a16:creationId xmlns:a16="http://schemas.microsoft.com/office/drawing/2014/main" id="{F48CE0F8-D3A5-8A4B-542D-37A02A641F9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52F7577-7113-8BD6-AC37-2A9DFF7ABA9A}"/>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495769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38F475-CD2A-A9DB-8E70-966A1DBCC6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F290E9A-10C8-1348-E5A6-E0FB51D5E4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B25BE4-905B-6D2B-4165-24E3C57ADF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63C6AE-98F9-5AE7-69A3-F80E383116BF}"/>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6" name="Footer Placeholder 5">
            <a:extLst>
              <a:ext uri="{FF2B5EF4-FFF2-40B4-BE49-F238E27FC236}">
                <a16:creationId xmlns:a16="http://schemas.microsoft.com/office/drawing/2014/main" id="{6C8351E7-DEEB-E0B4-2395-95CFA115817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5E0A16-6B33-C934-718A-EF98662EA320}"/>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41333794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8E59EA-6147-23FB-CDDC-51914968BD1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9985831-F7A5-4D9C-C6EA-0960C76B545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71CE266-099F-5E6D-5397-D7D9BE79D0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35A8933-6BF0-767F-1B03-A9022D7C1EFC}"/>
              </a:ext>
            </a:extLst>
          </p:cNvPr>
          <p:cNvSpPr>
            <a:spLocks noGrp="1"/>
          </p:cNvSpPr>
          <p:nvPr>
            <p:ph type="dt" sz="half" idx="10"/>
          </p:nvPr>
        </p:nvSpPr>
        <p:spPr/>
        <p:txBody>
          <a:bodyPr/>
          <a:lstStyle/>
          <a:p>
            <a:fld id="{18B918C3-92E0-304D-B8E2-505CCFB81643}" type="datetimeFigureOut">
              <a:rPr lang="en-US" smtClean="0"/>
              <a:t>9/2/22</a:t>
            </a:fld>
            <a:endParaRPr lang="en-US"/>
          </a:p>
        </p:txBody>
      </p:sp>
      <p:sp>
        <p:nvSpPr>
          <p:cNvPr id="6" name="Footer Placeholder 5">
            <a:extLst>
              <a:ext uri="{FF2B5EF4-FFF2-40B4-BE49-F238E27FC236}">
                <a16:creationId xmlns:a16="http://schemas.microsoft.com/office/drawing/2014/main" id="{707B5BB8-06CF-2C93-D292-4F0244F8EA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AD36F2-0B07-250B-3C69-8713D4521166}"/>
              </a:ext>
            </a:extLst>
          </p:cNvPr>
          <p:cNvSpPr>
            <a:spLocks noGrp="1"/>
          </p:cNvSpPr>
          <p:nvPr>
            <p:ph type="sldNum" sz="quarter" idx="12"/>
          </p:nvPr>
        </p:nvSpPr>
        <p:spPr/>
        <p:txBody>
          <a:bodyPr/>
          <a:lstStyle/>
          <a:p>
            <a:fld id="{10CC5097-8BF1-A342-A577-0902D290AAFC}" type="slidenum">
              <a:rPr lang="en-US" smtClean="0"/>
              <a:t>‹#›</a:t>
            </a:fld>
            <a:endParaRPr lang="en-US"/>
          </a:p>
        </p:txBody>
      </p:sp>
    </p:spTree>
    <p:extLst>
      <p:ext uri="{BB962C8B-B14F-4D97-AF65-F5344CB8AC3E}">
        <p14:creationId xmlns:p14="http://schemas.microsoft.com/office/powerpoint/2010/main" val="1326368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A0572-F2F5-D3E7-8CD3-DF3B784621D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A8153A5-4A09-3194-6203-DCAF0F60CEA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2DC9CD-FD2D-6245-F243-B7CD3460AC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B918C3-92E0-304D-B8E2-505CCFB81643}" type="datetimeFigureOut">
              <a:rPr lang="en-US" smtClean="0"/>
              <a:t>9/2/22</a:t>
            </a:fld>
            <a:endParaRPr lang="en-US"/>
          </a:p>
        </p:txBody>
      </p:sp>
      <p:sp>
        <p:nvSpPr>
          <p:cNvPr id="5" name="Footer Placeholder 4">
            <a:extLst>
              <a:ext uri="{FF2B5EF4-FFF2-40B4-BE49-F238E27FC236}">
                <a16:creationId xmlns:a16="http://schemas.microsoft.com/office/drawing/2014/main" id="{CD830C17-CFEB-E626-9AAB-97E4D92CCA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3676D38-1796-48FA-E5B9-531BD68E712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C5097-8BF1-A342-A577-0902D290AAFC}" type="slidenum">
              <a:rPr lang="en-US" smtClean="0"/>
              <a:t>‹#›</a:t>
            </a:fld>
            <a:endParaRPr lang="en-US"/>
          </a:p>
        </p:txBody>
      </p:sp>
    </p:spTree>
    <p:extLst>
      <p:ext uri="{BB962C8B-B14F-4D97-AF65-F5344CB8AC3E}">
        <p14:creationId xmlns:p14="http://schemas.microsoft.com/office/powerpoint/2010/main" val="39134955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858344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18603-79D9-B396-FDBE-8CA2E5920664}"/>
              </a:ext>
            </a:extLst>
          </p:cNvPr>
          <p:cNvSpPr>
            <a:spLocks noGrp="1"/>
          </p:cNvSpPr>
          <p:nvPr>
            <p:ph idx="1"/>
          </p:nvPr>
        </p:nvSpPr>
        <p:spPr>
          <a:xfrm>
            <a:off x="702880" y="558362"/>
            <a:ext cx="10786241" cy="5741276"/>
          </a:xfrm>
        </p:spPr>
        <p:txBody>
          <a:bodyPr>
            <a:noAutofit/>
          </a:bodyPr>
          <a:lstStyle/>
          <a:p>
            <a:r>
              <a:rPr lang="en-US" sz="3400" dirty="0"/>
              <a:t>“the Bible does not teach baptismal regeneration”</a:t>
            </a:r>
          </a:p>
          <a:p>
            <a:endParaRPr lang="en-US" sz="3400" dirty="0"/>
          </a:p>
          <a:p>
            <a:r>
              <a:rPr lang="en-US" sz="3400" dirty="0"/>
              <a:t>“you’re not saved by water baptism”</a:t>
            </a:r>
          </a:p>
          <a:p>
            <a:endParaRPr lang="en-US" sz="3400" dirty="0"/>
          </a:p>
          <a:p>
            <a:r>
              <a:rPr lang="en-US" sz="3400" dirty="0"/>
              <a:t>“water baptism has nothing to do with salvation”</a:t>
            </a:r>
          </a:p>
          <a:p>
            <a:endParaRPr lang="en-US" sz="3400" dirty="0"/>
          </a:p>
          <a:p>
            <a:r>
              <a:rPr lang="en-US" sz="3400" dirty="0"/>
              <a:t>“when you get in the water and you go under the water you die to your old way of life, you’re buried with Christ in baptism, you’re raised to walk in newness of life”</a:t>
            </a:r>
          </a:p>
          <a:p>
            <a:endParaRPr lang="en-US" sz="3400" dirty="0"/>
          </a:p>
          <a:p>
            <a:r>
              <a:rPr lang="en-US" sz="3400" dirty="0"/>
              <a:t>“people who build a doctrine that says you have to be baptized in order to be saved”</a:t>
            </a:r>
          </a:p>
        </p:txBody>
      </p:sp>
    </p:spTree>
    <p:extLst>
      <p:ext uri="{BB962C8B-B14F-4D97-AF65-F5344CB8AC3E}">
        <p14:creationId xmlns:p14="http://schemas.microsoft.com/office/powerpoint/2010/main" val="3763429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18603-79D9-B396-FDBE-8CA2E5920664}"/>
              </a:ext>
            </a:extLst>
          </p:cNvPr>
          <p:cNvSpPr>
            <a:spLocks noGrp="1"/>
          </p:cNvSpPr>
          <p:nvPr>
            <p:ph idx="1"/>
          </p:nvPr>
        </p:nvSpPr>
        <p:spPr>
          <a:xfrm>
            <a:off x="340659" y="705971"/>
            <a:ext cx="11510682" cy="5446058"/>
          </a:xfrm>
        </p:spPr>
        <p:txBody>
          <a:bodyPr>
            <a:normAutofit/>
          </a:bodyPr>
          <a:lstStyle/>
          <a:p>
            <a:pPr algn="ctr"/>
            <a:r>
              <a:rPr lang="en-US" sz="5400" dirty="0"/>
              <a:t>“the Bible makes it clear that if we take this verse… ‘he who has believed and has baptized shall be saved’ the Bible assumes that if you really believed you’re going to be baptized and if you refuse to be baptized you probably never believed.”</a:t>
            </a:r>
          </a:p>
        </p:txBody>
      </p:sp>
    </p:spTree>
    <p:extLst>
      <p:ext uri="{BB962C8B-B14F-4D97-AF65-F5344CB8AC3E}">
        <p14:creationId xmlns:p14="http://schemas.microsoft.com/office/powerpoint/2010/main" val="50104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18603-79D9-B396-FDBE-8CA2E5920664}"/>
              </a:ext>
            </a:extLst>
          </p:cNvPr>
          <p:cNvSpPr>
            <a:spLocks noGrp="1"/>
          </p:cNvSpPr>
          <p:nvPr>
            <p:ph idx="1"/>
          </p:nvPr>
        </p:nvSpPr>
        <p:spPr>
          <a:xfrm>
            <a:off x="838200" y="2755968"/>
            <a:ext cx="10515600" cy="1346065"/>
          </a:xfrm>
        </p:spPr>
        <p:txBody>
          <a:bodyPr>
            <a:normAutofit/>
          </a:bodyPr>
          <a:lstStyle/>
          <a:p>
            <a:pPr algn="ctr"/>
            <a:r>
              <a:rPr lang="en-US" sz="6600" dirty="0"/>
              <a:t>“baptism is a work”</a:t>
            </a:r>
          </a:p>
        </p:txBody>
      </p:sp>
    </p:spTree>
    <p:extLst>
      <p:ext uri="{BB962C8B-B14F-4D97-AF65-F5344CB8AC3E}">
        <p14:creationId xmlns:p14="http://schemas.microsoft.com/office/powerpoint/2010/main" val="1299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18603-79D9-B396-FDBE-8CA2E5920664}"/>
              </a:ext>
            </a:extLst>
          </p:cNvPr>
          <p:cNvSpPr>
            <a:spLocks noGrp="1"/>
          </p:cNvSpPr>
          <p:nvPr>
            <p:ph idx="1"/>
          </p:nvPr>
        </p:nvSpPr>
        <p:spPr>
          <a:xfrm>
            <a:off x="838200" y="2023783"/>
            <a:ext cx="10515600" cy="2810435"/>
          </a:xfrm>
        </p:spPr>
        <p:txBody>
          <a:bodyPr>
            <a:normAutofit/>
          </a:bodyPr>
          <a:lstStyle/>
          <a:p>
            <a:pPr algn="ctr"/>
            <a:r>
              <a:rPr lang="en-US" sz="6000" dirty="0"/>
              <a:t>“for by grace you have been saved through faith not through baptism”</a:t>
            </a:r>
          </a:p>
        </p:txBody>
      </p:sp>
    </p:spTree>
    <p:extLst>
      <p:ext uri="{BB962C8B-B14F-4D97-AF65-F5344CB8AC3E}">
        <p14:creationId xmlns:p14="http://schemas.microsoft.com/office/powerpoint/2010/main" val="2383437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18603-79D9-B396-FDBE-8CA2E5920664}"/>
              </a:ext>
            </a:extLst>
          </p:cNvPr>
          <p:cNvSpPr>
            <a:spLocks noGrp="1"/>
          </p:cNvSpPr>
          <p:nvPr>
            <p:ph idx="1"/>
          </p:nvPr>
        </p:nvSpPr>
        <p:spPr>
          <a:xfrm>
            <a:off x="838200" y="2227097"/>
            <a:ext cx="10515600" cy="2403807"/>
          </a:xfrm>
        </p:spPr>
        <p:txBody>
          <a:bodyPr>
            <a:normAutofit/>
          </a:bodyPr>
          <a:lstStyle/>
          <a:p>
            <a:pPr algn="ctr"/>
            <a:r>
              <a:rPr lang="en-US" sz="8000" dirty="0"/>
              <a:t>“he had prayed and received Christ”</a:t>
            </a:r>
          </a:p>
        </p:txBody>
      </p:sp>
    </p:spTree>
    <p:extLst>
      <p:ext uri="{BB962C8B-B14F-4D97-AF65-F5344CB8AC3E}">
        <p14:creationId xmlns:p14="http://schemas.microsoft.com/office/powerpoint/2010/main" val="1149812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C718603-79D9-B396-FDBE-8CA2E5920664}"/>
              </a:ext>
            </a:extLst>
          </p:cNvPr>
          <p:cNvSpPr>
            <a:spLocks noGrp="1"/>
          </p:cNvSpPr>
          <p:nvPr>
            <p:ph idx="1"/>
          </p:nvPr>
        </p:nvSpPr>
        <p:spPr>
          <a:xfrm>
            <a:off x="838200" y="1450291"/>
            <a:ext cx="10515600" cy="3957418"/>
          </a:xfrm>
        </p:spPr>
        <p:txBody>
          <a:bodyPr>
            <a:normAutofit/>
          </a:bodyPr>
          <a:lstStyle/>
          <a:p>
            <a:pPr algn="ctr"/>
            <a:r>
              <a:rPr lang="en-US" sz="5400" dirty="0"/>
              <a:t>“it’s what you do after you’re saved to show that you’re saved, but it doesn’t make you saved… baptism is something you do to show the world”</a:t>
            </a:r>
          </a:p>
        </p:txBody>
      </p:sp>
    </p:spTree>
    <p:extLst>
      <p:ext uri="{BB962C8B-B14F-4D97-AF65-F5344CB8AC3E}">
        <p14:creationId xmlns:p14="http://schemas.microsoft.com/office/powerpoint/2010/main" val="2613503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2677</TotalTime>
  <Words>193</Words>
  <Application>Microsoft Macintosh PowerPoint</Application>
  <PresentationFormat>Widescreen</PresentationFormat>
  <Paragraphs>14</Paragraphs>
  <Slides>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Corbel</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3</cp:revision>
  <dcterms:created xsi:type="dcterms:W3CDTF">2022-08-21T12:57:13Z</dcterms:created>
  <dcterms:modified xsi:type="dcterms:W3CDTF">2022-09-04T12:37:58Z</dcterms:modified>
</cp:coreProperties>
</file>