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4"/>
  </p:sldMasterIdLst>
  <p:notesMasterIdLst>
    <p:notesMasterId r:id="rId12"/>
  </p:notesMasterIdLst>
  <p:handoutMasterIdLst>
    <p:handoutMasterId r:id="rId13"/>
  </p:handoutMasterIdLst>
  <p:sldIdLst>
    <p:sldId id="2448" r:id="rId5"/>
    <p:sldId id="2466" r:id="rId6"/>
    <p:sldId id="2464" r:id="rId7"/>
    <p:sldId id="2470" r:id="rId8"/>
    <p:sldId id="2471" r:id="rId9"/>
    <p:sldId id="2472" r:id="rId10"/>
    <p:sldId id="24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92" userDrawn="1">
          <p15:clr>
            <a:srgbClr val="A4A3A4"/>
          </p15:clr>
        </p15:guide>
        <p15:guide id="2" pos="3840" userDrawn="1">
          <p15:clr>
            <a:srgbClr val="A4A3A4"/>
          </p15:clr>
        </p15:guide>
        <p15:guide id="3" orient="horz" pos="141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023B"/>
    <a:srgbClr val="898989"/>
    <a:srgbClr val="2F3342"/>
    <a:srgbClr val="A53F52"/>
    <a:srgbClr val="2C2153"/>
    <a:srgbClr val="E9975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9956" autoAdjust="0"/>
    <p:restoredTop sz="95033" autoAdjust="0"/>
  </p:normalViewPr>
  <p:slideViewPr>
    <p:cSldViewPr snapToGrid="0">
      <p:cViewPr varScale="1">
        <p:scale>
          <a:sx n="64" d="100"/>
          <a:sy n="64" d="100"/>
        </p:scale>
        <p:origin x="780" y="66"/>
      </p:cViewPr>
      <p:guideLst>
        <p:guide orient="horz" pos="1992"/>
        <p:guide pos="3840"/>
        <p:guide orient="horz" pos="1416"/>
      </p:guideLst>
    </p:cSldViewPr>
  </p:slideViewPr>
  <p:outlineViewPr>
    <p:cViewPr>
      <p:scale>
        <a:sx n="33" d="100"/>
        <a:sy n="33" d="100"/>
      </p:scale>
      <p:origin x="0" y="-5189"/>
    </p:cViewPr>
  </p:outlineViewPr>
  <p:notesTextViewPr>
    <p:cViewPr>
      <p:scale>
        <a:sx n="1" d="1"/>
        <a:sy n="1" d="1"/>
      </p:scale>
      <p:origin x="0" y="0"/>
    </p:cViewPr>
  </p:notesTextViewPr>
  <p:sorterViewPr>
    <p:cViewPr>
      <p:scale>
        <a:sx n="130" d="100"/>
        <a:sy n="130" d="100"/>
      </p:scale>
      <p:origin x="0" y="-4152"/>
    </p:cViewPr>
  </p:sorterViewPr>
  <p:notesViewPr>
    <p:cSldViewPr snapToGrid="0">
      <p:cViewPr varScale="1">
        <p:scale>
          <a:sx n="60" d="100"/>
          <a:sy n="60" d="100"/>
        </p:scale>
        <p:origin x="3187"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F97DFCF-F890-A143-9133-C8B65C9B01E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EFE2C281-2434-D94F-B4BD-BA3CD4DB844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66D5B4E-BF3E-3B45-A4BA-D6C3B92870D7}" type="datetimeFigureOut">
              <a:rPr lang="en-US" smtClean="0"/>
              <a:t>5/15/2022</a:t>
            </a:fld>
            <a:endParaRPr lang="en-US" dirty="0"/>
          </a:p>
        </p:txBody>
      </p:sp>
      <p:sp>
        <p:nvSpPr>
          <p:cNvPr id="4" name="Footer Placeholder 3">
            <a:extLst>
              <a:ext uri="{FF2B5EF4-FFF2-40B4-BE49-F238E27FC236}">
                <a16:creationId xmlns:a16="http://schemas.microsoft.com/office/drawing/2014/main" id="{5C17CBFA-633D-5540-AFAA-BE1F495EC6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826B5631-D714-AD41-853B-A883ADC344D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65AE8BC-2AB3-9E4C-9797-2A6F8A74C74E}" type="slidenum">
              <a:rPr lang="en-US" smtClean="0"/>
              <a:t>‹#›</a:t>
            </a:fld>
            <a:endParaRPr lang="en-US" dirty="0"/>
          </a:p>
        </p:txBody>
      </p:sp>
    </p:spTree>
    <p:extLst>
      <p:ext uri="{BB962C8B-B14F-4D97-AF65-F5344CB8AC3E}">
        <p14:creationId xmlns:p14="http://schemas.microsoft.com/office/powerpoint/2010/main" val="42739870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A8621B-8C8E-49BA-8772-41D0FE75A082}" type="datetimeFigureOut">
              <a:rPr lang="en-US" smtClean="0"/>
              <a:t>5/15/2022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8B34ED-4CDD-41C9-90F7-D768D5559A6F}" type="slidenum">
              <a:rPr lang="en-US" smtClean="0"/>
              <a:t>‹#›</a:t>
            </a:fld>
            <a:endParaRPr lang="en-US" dirty="0"/>
          </a:p>
        </p:txBody>
      </p:sp>
    </p:spTree>
    <p:extLst>
      <p:ext uri="{BB962C8B-B14F-4D97-AF65-F5344CB8AC3E}">
        <p14:creationId xmlns:p14="http://schemas.microsoft.com/office/powerpoint/2010/main" val="4225970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D2D29-0271-187C-9C46-98B536BFA27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BA4F737-1C39-8357-105B-21A54CF5EC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25341B5-F157-4956-F448-8EFEA58D40B0}"/>
              </a:ext>
            </a:extLst>
          </p:cNvPr>
          <p:cNvSpPr>
            <a:spLocks noGrp="1"/>
          </p:cNvSpPr>
          <p:nvPr>
            <p:ph type="dt" sz="half" idx="10"/>
          </p:nvPr>
        </p:nvSpPr>
        <p:spPr/>
        <p:txBody>
          <a:bodyPr/>
          <a:lstStyle/>
          <a:p>
            <a:fld id="{4BDF68E2-58F2-4D09-BE8B-E3BD06533059}" type="datetimeFigureOut">
              <a:rPr lang="en-US" smtClean="0"/>
              <a:t>5/15/2022</a:t>
            </a:fld>
            <a:endParaRPr lang="en-US" dirty="0"/>
          </a:p>
        </p:txBody>
      </p:sp>
      <p:sp>
        <p:nvSpPr>
          <p:cNvPr id="5" name="Footer Placeholder 4">
            <a:extLst>
              <a:ext uri="{FF2B5EF4-FFF2-40B4-BE49-F238E27FC236}">
                <a16:creationId xmlns:a16="http://schemas.microsoft.com/office/drawing/2014/main" id="{B3815F9D-038D-C811-DE94-C5621E721250}"/>
              </a:ext>
            </a:extLst>
          </p:cNvPr>
          <p:cNvSpPr>
            <a:spLocks noGrp="1"/>
          </p:cNvSpPr>
          <p:nvPr>
            <p:ph type="ftr" sz="quarter" idx="11"/>
          </p:nvPr>
        </p:nvSpPr>
        <p:spPr/>
        <p:txBody>
          <a:bodyPr/>
          <a:lstStyle/>
          <a:p>
            <a:r>
              <a:rPr lang="en-US"/>
              <a:t>Add a footer</a:t>
            </a:r>
            <a:endParaRPr lang="en-US" dirty="0"/>
          </a:p>
        </p:txBody>
      </p:sp>
      <p:sp>
        <p:nvSpPr>
          <p:cNvPr id="6" name="Slide Number Placeholder 5">
            <a:extLst>
              <a:ext uri="{FF2B5EF4-FFF2-40B4-BE49-F238E27FC236}">
                <a16:creationId xmlns:a16="http://schemas.microsoft.com/office/drawing/2014/main" id="{D7D7EC15-8C0D-E9F9-A5E4-344253127A41}"/>
              </a:ext>
            </a:extLst>
          </p:cNvPr>
          <p:cNvSpPr>
            <a:spLocks noGrp="1"/>
          </p:cNvSpPr>
          <p:nvPr>
            <p:ph type="sldNum" sz="quarter" idx="12"/>
          </p:nvPr>
        </p:nvSpPr>
        <p:spPr/>
        <p:txBody>
          <a:bodyPr/>
          <a:lstStyle/>
          <a:p>
            <a:fld id="{8C2E478F-E849-4A8C-AF1F-CBCC78A7CBFA}" type="slidenum">
              <a:rPr lang="en-US" smtClean="0"/>
              <a:t>‹#›</a:t>
            </a:fld>
            <a:endParaRPr lang="en-US" dirty="0"/>
          </a:p>
        </p:txBody>
      </p:sp>
    </p:spTree>
    <p:extLst>
      <p:ext uri="{BB962C8B-B14F-4D97-AF65-F5344CB8AC3E}">
        <p14:creationId xmlns:p14="http://schemas.microsoft.com/office/powerpoint/2010/main" val="2191917152"/>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86AEC-F7D5-C492-677B-3F2B4632776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7CC52C-CB1B-48D6-3A04-DAB3EA6A15A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0E86A2-ED01-418B-9A5B-468F327FEBC3}"/>
              </a:ext>
            </a:extLst>
          </p:cNvPr>
          <p:cNvSpPr>
            <a:spLocks noGrp="1"/>
          </p:cNvSpPr>
          <p:nvPr>
            <p:ph type="dt" sz="half" idx="10"/>
          </p:nvPr>
        </p:nvSpPr>
        <p:spPr/>
        <p:txBody>
          <a:bodyPr/>
          <a:lstStyle/>
          <a:p>
            <a:fld id="{2E2D6473-DF6D-4702-B328-E0DD40540A4E}" type="datetimeFigureOut">
              <a:rPr lang="en-US" smtClean="0"/>
              <a:t>5/15/2022</a:t>
            </a:fld>
            <a:endParaRPr lang="en-US" dirty="0"/>
          </a:p>
        </p:txBody>
      </p:sp>
      <p:sp>
        <p:nvSpPr>
          <p:cNvPr id="5" name="Footer Placeholder 4">
            <a:extLst>
              <a:ext uri="{FF2B5EF4-FFF2-40B4-BE49-F238E27FC236}">
                <a16:creationId xmlns:a16="http://schemas.microsoft.com/office/drawing/2014/main" id="{A953ECCB-64CA-E196-0CF8-6831C339C0D5}"/>
              </a:ext>
            </a:extLst>
          </p:cNvPr>
          <p:cNvSpPr>
            <a:spLocks noGrp="1"/>
          </p:cNvSpPr>
          <p:nvPr>
            <p:ph type="ftr" sz="quarter" idx="11"/>
          </p:nvPr>
        </p:nvSpPr>
        <p:spPr/>
        <p:txBody>
          <a:bodyPr/>
          <a:lstStyle/>
          <a:p>
            <a:r>
              <a:rPr lang="en-US"/>
              <a:t>Add a footer</a:t>
            </a:r>
            <a:endParaRPr lang="en-US" dirty="0"/>
          </a:p>
        </p:txBody>
      </p:sp>
      <p:sp>
        <p:nvSpPr>
          <p:cNvPr id="6" name="Slide Number Placeholder 5">
            <a:extLst>
              <a:ext uri="{FF2B5EF4-FFF2-40B4-BE49-F238E27FC236}">
                <a16:creationId xmlns:a16="http://schemas.microsoft.com/office/drawing/2014/main" id="{8A2D3555-5504-DD53-5F56-5F3E40C58D16}"/>
              </a:ext>
            </a:extLst>
          </p:cNvPr>
          <p:cNvSpPr>
            <a:spLocks noGrp="1"/>
          </p:cNvSpPr>
          <p:nvPr>
            <p:ph type="sldNum" sz="quarter" idx="12"/>
          </p:nvPr>
        </p:nvSpPr>
        <p:spPr/>
        <p:txBody>
          <a:bodyPr/>
          <a:lstStyle/>
          <a:p>
            <a:fld id="{8C2E478F-E849-4A8C-AF1F-CBCC78A7CBFA}" type="slidenum">
              <a:rPr lang="en-US" smtClean="0"/>
              <a:t>‹#›</a:t>
            </a:fld>
            <a:endParaRPr lang="en-US" dirty="0"/>
          </a:p>
        </p:txBody>
      </p:sp>
    </p:spTree>
    <p:extLst>
      <p:ext uri="{BB962C8B-B14F-4D97-AF65-F5344CB8AC3E}">
        <p14:creationId xmlns:p14="http://schemas.microsoft.com/office/powerpoint/2010/main" val="2279419351"/>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888222-01CC-4E1A-337D-74D7942C0EB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9D4BB00-C8CB-22B6-7FB3-3E6F76AA52D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40641B-85DC-C7A8-ABC7-791F1B7A0E9D}"/>
              </a:ext>
            </a:extLst>
          </p:cNvPr>
          <p:cNvSpPr>
            <a:spLocks noGrp="1"/>
          </p:cNvSpPr>
          <p:nvPr>
            <p:ph type="dt" sz="half" idx="10"/>
          </p:nvPr>
        </p:nvSpPr>
        <p:spPr/>
        <p:txBody>
          <a:bodyPr/>
          <a:lstStyle/>
          <a:p>
            <a:fld id="{E26F7E3A-B166-407D-9866-32884E7D5B37}" type="datetimeFigureOut">
              <a:rPr lang="en-US" smtClean="0"/>
              <a:t>5/15/2022</a:t>
            </a:fld>
            <a:endParaRPr lang="en-US" dirty="0"/>
          </a:p>
        </p:txBody>
      </p:sp>
      <p:sp>
        <p:nvSpPr>
          <p:cNvPr id="5" name="Footer Placeholder 4">
            <a:extLst>
              <a:ext uri="{FF2B5EF4-FFF2-40B4-BE49-F238E27FC236}">
                <a16:creationId xmlns:a16="http://schemas.microsoft.com/office/drawing/2014/main" id="{5D600D06-5115-0E2D-ACED-5D2FCEF4E2E8}"/>
              </a:ext>
            </a:extLst>
          </p:cNvPr>
          <p:cNvSpPr>
            <a:spLocks noGrp="1"/>
          </p:cNvSpPr>
          <p:nvPr>
            <p:ph type="ftr" sz="quarter" idx="11"/>
          </p:nvPr>
        </p:nvSpPr>
        <p:spPr/>
        <p:txBody>
          <a:bodyPr/>
          <a:lstStyle/>
          <a:p>
            <a:r>
              <a:rPr lang="en-US"/>
              <a:t>Add a footer</a:t>
            </a:r>
            <a:endParaRPr lang="en-US" dirty="0"/>
          </a:p>
        </p:txBody>
      </p:sp>
      <p:sp>
        <p:nvSpPr>
          <p:cNvPr id="6" name="Slide Number Placeholder 5">
            <a:extLst>
              <a:ext uri="{FF2B5EF4-FFF2-40B4-BE49-F238E27FC236}">
                <a16:creationId xmlns:a16="http://schemas.microsoft.com/office/drawing/2014/main" id="{F71E2928-F845-BAB3-7FF8-1A572B4BE1D5}"/>
              </a:ext>
            </a:extLst>
          </p:cNvPr>
          <p:cNvSpPr>
            <a:spLocks noGrp="1"/>
          </p:cNvSpPr>
          <p:nvPr>
            <p:ph type="sldNum" sz="quarter" idx="12"/>
          </p:nvPr>
        </p:nvSpPr>
        <p:spPr/>
        <p:txBody>
          <a:bodyPr/>
          <a:lstStyle/>
          <a:p>
            <a:fld id="{8C2E478F-E849-4A8C-AF1F-CBCC78A7CBFA}" type="slidenum">
              <a:rPr lang="en-US" smtClean="0"/>
              <a:t>‹#›</a:t>
            </a:fld>
            <a:endParaRPr lang="en-US" dirty="0"/>
          </a:p>
        </p:txBody>
      </p:sp>
    </p:spTree>
    <p:extLst>
      <p:ext uri="{BB962C8B-B14F-4D97-AF65-F5344CB8AC3E}">
        <p14:creationId xmlns:p14="http://schemas.microsoft.com/office/powerpoint/2010/main" val="3243308987"/>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bg>
      <p:bgRef idx="1001">
        <a:schemeClr val="bg1"/>
      </p:bgRef>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E635FD8-712D-4EE2-A5B6-3DD8DE9C25E9}"/>
              </a:ext>
            </a:extLst>
          </p:cNvPr>
          <p:cNvSpPr>
            <a:spLocks noGrp="1"/>
          </p:cNvSpPr>
          <p:nvPr>
            <p:ph type="pic" sz="quarter" idx="10"/>
          </p:nvPr>
        </p:nvSpPr>
        <p:spPr>
          <a:xfrm>
            <a:off x="0" y="0"/>
            <a:ext cx="12192000" cy="6858000"/>
          </a:xfrm>
        </p:spPr>
        <p:txBody>
          <a:bodyPr/>
          <a:lstStyle>
            <a:lvl1pPr marL="0" indent="0" algn="ctr">
              <a:buNone/>
              <a:defRPr/>
            </a:lvl1pPr>
          </a:lstStyle>
          <a:p>
            <a:r>
              <a:rPr lang="en-US"/>
              <a:t>Click icon to add picture</a:t>
            </a:r>
            <a:endParaRPr lang="en-US" dirty="0"/>
          </a:p>
        </p:txBody>
      </p:sp>
      <p:sp>
        <p:nvSpPr>
          <p:cNvPr id="14" name="Text Placeholder 13">
            <a:extLst>
              <a:ext uri="{FF2B5EF4-FFF2-40B4-BE49-F238E27FC236}">
                <a16:creationId xmlns:a16="http://schemas.microsoft.com/office/drawing/2014/main" id="{F80209DF-C4D9-43B8-AA05-F53619153042}"/>
              </a:ext>
            </a:extLst>
          </p:cNvPr>
          <p:cNvSpPr>
            <a:spLocks noGrp="1"/>
          </p:cNvSpPr>
          <p:nvPr>
            <p:ph type="body" sz="quarter" idx="12"/>
          </p:nvPr>
        </p:nvSpPr>
        <p:spPr>
          <a:xfrm>
            <a:off x="3512343" y="5922140"/>
            <a:ext cx="5167313" cy="518795"/>
          </a:xfrm>
        </p:spPr>
        <p:txBody>
          <a:bodyPr>
            <a:noAutofit/>
          </a:bodyPr>
          <a:lstStyle>
            <a:lvl1pPr marL="0" indent="0" algn="ctr">
              <a:buNone/>
              <a:defRPr sz="1800" spc="300">
                <a:solidFill>
                  <a:schemeClr val="tx1"/>
                </a:solidFill>
              </a:defRPr>
            </a:lvl1pPr>
            <a:lvl2pPr marL="457200" indent="0">
              <a:buNone/>
              <a:defRPr/>
            </a:lvl2pPr>
          </a:lstStyle>
          <a:p>
            <a:pPr lvl="0"/>
            <a:r>
              <a:rPr lang="en-US"/>
              <a:t>Click to edit Master text styles</a:t>
            </a:r>
          </a:p>
        </p:txBody>
      </p:sp>
      <p:sp>
        <p:nvSpPr>
          <p:cNvPr id="7" name="Text Placeholder 6">
            <a:extLst>
              <a:ext uri="{FF2B5EF4-FFF2-40B4-BE49-F238E27FC236}">
                <a16:creationId xmlns:a16="http://schemas.microsoft.com/office/drawing/2014/main" id="{758235C5-25B1-4243-9762-4AAD3C08E8BE}"/>
              </a:ext>
            </a:extLst>
          </p:cNvPr>
          <p:cNvSpPr>
            <a:spLocks noGrp="1"/>
          </p:cNvSpPr>
          <p:nvPr>
            <p:ph type="body" idx="1" hasCustomPrompt="1"/>
          </p:nvPr>
        </p:nvSpPr>
        <p:spPr>
          <a:xfrm>
            <a:off x="4038600" y="3608511"/>
            <a:ext cx="4114800" cy="518795"/>
          </a:xfrm>
          <a:gradFill flip="none" rotWithShape="1">
            <a:gsLst>
              <a:gs pos="0">
                <a:schemeClr val="accent5"/>
              </a:gs>
              <a:gs pos="100000">
                <a:schemeClr val="accent2">
                  <a:lumMod val="97000"/>
                  <a:lumOff val="3000"/>
                </a:schemeClr>
              </a:gs>
              <a:gs pos="50000">
                <a:schemeClr val="accent1"/>
              </a:gs>
            </a:gsLst>
            <a:lin ang="10800000" scaled="1"/>
            <a:tileRect/>
          </a:gradFill>
        </p:spPr>
        <p:txBody>
          <a:bodyPr>
            <a:noAutofit/>
          </a:bodyPr>
          <a:lstStyle>
            <a:lvl1pPr marL="0" indent="0" algn="ctr">
              <a:buNone/>
              <a:defRPr sz="1800" cap="all" baseline="0"/>
            </a:lvl1pPr>
          </a:lstStyle>
          <a:p>
            <a:r>
              <a:rPr lang="en-US" spc="300" dirty="0"/>
              <a:t>ANNUAL REVIEW</a:t>
            </a:r>
          </a:p>
        </p:txBody>
      </p:sp>
      <p:sp>
        <p:nvSpPr>
          <p:cNvPr id="2" name="Title 1">
            <a:extLst>
              <a:ext uri="{FF2B5EF4-FFF2-40B4-BE49-F238E27FC236}">
                <a16:creationId xmlns:a16="http://schemas.microsoft.com/office/drawing/2014/main" id="{298B2C6E-DB6F-4476-8E95-9F6EC79392FD}"/>
              </a:ext>
            </a:extLst>
          </p:cNvPr>
          <p:cNvSpPr>
            <a:spLocks noGrp="1"/>
          </p:cNvSpPr>
          <p:nvPr>
            <p:ph type="title" hasCustomPrompt="1"/>
          </p:nvPr>
        </p:nvSpPr>
        <p:spPr>
          <a:xfrm>
            <a:off x="350836" y="2445633"/>
            <a:ext cx="11490325" cy="823913"/>
          </a:xfrm>
        </p:spPr>
        <p:txBody>
          <a:bodyPr>
            <a:noAutofit/>
          </a:bodyPr>
          <a:lstStyle>
            <a:lvl1pPr>
              <a:lnSpc>
                <a:spcPct val="150000"/>
              </a:lnSpc>
              <a:spcBef>
                <a:spcPts val="1000"/>
              </a:spcBef>
              <a:defRPr sz="4000" cap="all" spc="300" baseline="0"/>
            </a:lvl1pPr>
          </a:lstStyle>
          <a:p>
            <a:r>
              <a:rPr lang="en-US" dirty="0"/>
              <a:t>Click to edit Master TEXT styles</a:t>
            </a:r>
          </a:p>
        </p:txBody>
      </p:sp>
    </p:spTree>
    <p:extLst>
      <p:ext uri="{BB962C8B-B14F-4D97-AF65-F5344CB8AC3E}">
        <p14:creationId xmlns:p14="http://schemas.microsoft.com/office/powerpoint/2010/main" val="101628661"/>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hart and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45D17-D652-4766-B11C-2E8D8390D957}"/>
              </a:ext>
            </a:extLst>
          </p:cNvPr>
          <p:cNvSpPr>
            <a:spLocks noGrp="1"/>
          </p:cNvSpPr>
          <p:nvPr>
            <p:ph type="title"/>
          </p:nvPr>
        </p:nvSpPr>
        <p:spPr>
          <a:xfrm>
            <a:off x="594519" y="767791"/>
            <a:ext cx="11002962" cy="823913"/>
          </a:xfrm>
        </p:spPr>
        <p:txBody>
          <a:bodyPr>
            <a:noAutofit/>
          </a:bodyPr>
          <a:lstStyle>
            <a:lvl1pPr>
              <a:defRPr sz="4800" spc="300"/>
            </a:lvl1pPr>
          </a:lstStyle>
          <a:p>
            <a:r>
              <a:rPr lang="en-US"/>
              <a:t>Click to edit Master title style</a:t>
            </a:r>
            <a:endParaRPr lang="en-US" dirty="0"/>
          </a:p>
        </p:txBody>
      </p:sp>
      <p:sp>
        <p:nvSpPr>
          <p:cNvPr id="3" name="Footer Placeholder 2">
            <a:extLst>
              <a:ext uri="{FF2B5EF4-FFF2-40B4-BE49-F238E27FC236}">
                <a16:creationId xmlns:a16="http://schemas.microsoft.com/office/drawing/2014/main" id="{6BC7A58C-70BA-43E5-BD90-83ADB63B0C00}"/>
              </a:ext>
            </a:extLst>
          </p:cNvPr>
          <p:cNvSpPr>
            <a:spLocks noGrp="1"/>
          </p:cNvSpPr>
          <p:nvPr>
            <p:ph type="ftr" sz="quarter" idx="10"/>
          </p:nvPr>
        </p:nvSpPr>
        <p:spPr/>
        <p:txBody>
          <a:bodyPr/>
          <a:lstStyle/>
          <a:p>
            <a:r>
              <a:rPr lang="en-US" dirty="0"/>
              <a:t>Add a footer</a:t>
            </a:r>
          </a:p>
        </p:txBody>
      </p:sp>
      <p:sp>
        <p:nvSpPr>
          <p:cNvPr id="4" name="Slide Number Placeholder 3">
            <a:extLst>
              <a:ext uri="{FF2B5EF4-FFF2-40B4-BE49-F238E27FC236}">
                <a16:creationId xmlns:a16="http://schemas.microsoft.com/office/drawing/2014/main" id="{0F8A60B7-2499-42C6-8A74-ACDAE245746D}"/>
              </a:ext>
            </a:extLst>
          </p:cNvPr>
          <p:cNvSpPr>
            <a:spLocks noGrp="1"/>
          </p:cNvSpPr>
          <p:nvPr>
            <p:ph type="sldNum" sz="quarter" idx="11"/>
          </p:nvPr>
        </p:nvSpPr>
        <p:spPr/>
        <p:txBody>
          <a:bodyPr/>
          <a:lstStyle/>
          <a:p>
            <a:fld id="{8C2E478F-E849-4A8C-AF1F-CBCC78A7CBFA}" type="slidenum">
              <a:rPr lang="en-US" smtClean="0"/>
              <a:t>‹#›</a:t>
            </a:fld>
            <a:endParaRPr lang="en-US" dirty="0"/>
          </a:p>
        </p:txBody>
      </p:sp>
    </p:spTree>
    <p:extLst>
      <p:ext uri="{BB962C8B-B14F-4D97-AF65-F5344CB8AC3E}">
        <p14:creationId xmlns:p14="http://schemas.microsoft.com/office/powerpoint/2010/main" val="18730133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ea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074E6-E39E-4D19-B91F-8E84F37CBF3C}"/>
              </a:ext>
            </a:extLst>
          </p:cNvPr>
          <p:cNvSpPr>
            <a:spLocks noGrp="1"/>
          </p:cNvSpPr>
          <p:nvPr>
            <p:ph type="title" hasCustomPrompt="1"/>
          </p:nvPr>
        </p:nvSpPr>
        <p:spPr>
          <a:xfrm>
            <a:off x="7792279" y="365125"/>
            <a:ext cx="4018722" cy="573989"/>
          </a:xfrm>
        </p:spPr>
        <p:txBody>
          <a:bodyPr lIns="0" rIns="0">
            <a:noAutofit/>
          </a:bodyPr>
          <a:lstStyle>
            <a:lvl1pPr algn="l">
              <a:defRPr sz="3200" spc="300"/>
            </a:lvl1pPr>
          </a:lstStyle>
          <a:p>
            <a:r>
              <a:rPr lang="en-US" dirty="0"/>
              <a:t>SLIDE TITLE HERE</a:t>
            </a:r>
          </a:p>
        </p:txBody>
      </p:sp>
      <p:sp>
        <p:nvSpPr>
          <p:cNvPr id="3" name="Content Placeholder 2">
            <a:extLst>
              <a:ext uri="{FF2B5EF4-FFF2-40B4-BE49-F238E27FC236}">
                <a16:creationId xmlns:a16="http://schemas.microsoft.com/office/drawing/2014/main" id="{607D1B16-7058-45AD-9B19-E19CAF96683B}"/>
              </a:ext>
            </a:extLst>
          </p:cNvPr>
          <p:cNvSpPr>
            <a:spLocks noGrp="1"/>
          </p:cNvSpPr>
          <p:nvPr>
            <p:ph idx="1"/>
          </p:nvPr>
        </p:nvSpPr>
        <p:spPr>
          <a:xfrm>
            <a:off x="7792279" y="1263841"/>
            <a:ext cx="4018722" cy="4636392"/>
          </a:xfrm>
        </p:spPr>
        <p:txBody>
          <a:bodyPr lIns="0" rIns="0">
            <a:noAutofit/>
          </a:bodyPr>
          <a:lstStyle>
            <a:lvl1pPr>
              <a:lnSpc>
                <a:spcPct val="150000"/>
              </a:lnSpc>
              <a:spcBef>
                <a:spcPts val="500"/>
              </a:spcBef>
              <a:defRPr sz="1600"/>
            </a:lvl1pPr>
            <a:lvl2pPr>
              <a:lnSpc>
                <a:spcPct val="150000"/>
              </a:lnSpc>
              <a:spcBef>
                <a:spcPts val="500"/>
              </a:spcBef>
              <a:defRPr sz="1400"/>
            </a:lvl2pPr>
            <a:lvl3pPr>
              <a:lnSpc>
                <a:spcPct val="150000"/>
              </a:lnSpc>
              <a:spcBef>
                <a:spcPts val="500"/>
              </a:spcBef>
              <a:defRPr sz="1400"/>
            </a:lvl3pPr>
            <a:lvl4pPr>
              <a:lnSpc>
                <a:spcPct val="150000"/>
              </a:lnSpc>
              <a:spcBef>
                <a:spcPts val="500"/>
              </a:spcBef>
              <a:defRPr sz="1200"/>
            </a:lvl4pPr>
            <a:lvl5pPr>
              <a:lnSpc>
                <a:spcPct val="150000"/>
              </a:lnSpc>
              <a:spcBef>
                <a:spcPts val="500"/>
              </a:spcBef>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9" name="Slide Number Placeholder 5">
            <a:extLst>
              <a:ext uri="{FF2B5EF4-FFF2-40B4-BE49-F238E27FC236}">
                <a16:creationId xmlns:a16="http://schemas.microsoft.com/office/drawing/2014/main" id="{3DEB48E0-328C-45EE-A8BD-90E6AB261082}"/>
              </a:ext>
            </a:extLst>
          </p:cNvPr>
          <p:cNvSpPr>
            <a:spLocks noGrp="1"/>
          </p:cNvSpPr>
          <p:nvPr>
            <p:ph type="sldNum" sz="quarter" idx="4"/>
          </p:nvPr>
        </p:nvSpPr>
        <p:spPr>
          <a:xfrm>
            <a:off x="11549269" y="6468303"/>
            <a:ext cx="443948" cy="365125"/>
          </a:xfrm>
          <a:prstGeom prst="rect">
            <a:avLst/>
          </a:prstGeom>
        </p:spPr>
        <p:txBody>
          <a:bodyPr vert="horz" lIns="91440" tIns="45720" rIns="91440" bIns="45720" rtlCol="0" anchor="ctr">
            <a:noAutofit/>
          </a:bodyPr>
          <a:lstStyle>
            <a:lvl1pPr algn="r">
              <a:defRPr sz="1200">
                <a:solidFill>
                  <a:schemeClr val="tx1">
                    <a:tint val="75000"/>
                  </a:schemeClr>
                </a:solidFill>
              </a:defRPr>
            </a:lvl1pPr>
          </a:lstStyle>
          <a:p>
            <a:fld id="{8C2E478F-E849-4A8C-AF1F-CBCC78A7CBFA}" type="slidenum">
              <a:rPr lang="en-US" smtClean="0"/>
              <a:t>‹#›</a:t>
            </a:fld>
            <a:endParaRPr lang="en-US" dirty="0"/>
          </a:p>
        </p:txBody>
      </p:sp>
      <p:sp>
        <p:nvSpPr>
          <p:cNvPr id="5" name="Picture Placeholder 4">
            <a:extLst>
              <a:ext uri="{FF2B5EF4-FFF2-40B4-BE49-F238E27FC236}">
                <a16:creationId xmlns:a16="http://schemas.microsoft.com/office/drawing/2014/main" id="{D7CA175D-816E-4F70-96CC-8A1FD0EB16CE}"/>
              </a:ext>
            </a:extLst>
          </p:cNvPr>
          <p:cNvSpPr>
            <a:spLocks noGrp="1"/>
          </p:cNvSpPr>
          <p:nvPr>
            <p:ph type="pic" sz="quarter" idx="14"/>
          </p:nvPr>
        </p:nvSpPr>
        <p:spPr>
          <a:xfrm>
            <a:off x="736600" y="365125"/>
            <a:ext cx="2997200" cy="1781979"/>
          </a:xfrm>
        </p:spPr>
        <p:txBody>
          <a:bodyPr>
            <a:noAutofit/>
          </a:bodyPr>
          <a:lstStyle/>
          <a:p>
            <a:r>
              <a:rPr lang="en-US"/>
              <a:t>Click icon to add picture</a:t>
            </a:r>
            <a:endParaRPr lang="en-US" dirty="0"/>
          </a:p>
        </p:txBody>
      </p:sp>
      <p:sp>
        <p:nvSpPr>
          <p:cNvPr id="9" name="Picture Placeholder 4">
            <a:extLst>
              <a:ext uri="{FF2B5EF4-FFF2-40B4-BE49-F238E27FC236}">
                <a16:creationId xmlns:a16="http://schemas.microsoft.com/office/drawing/2014/main" id="{323519C8-24DE-471D-85A9-7A8AFACEC456}"/>
              </a:ext>
            </a:extLst>
          </p:cNvPr>
          <p:cNvSpPr>
            <a:spLocks noGrp="1"/>
          </p:cNvSpPr>
          <p:nvPr>
            <p:ph type="pic" sz="quarter" idx="15"/>
          </p:nvPr>
        </p:nvSpPr>
        <p:spPr>
          <a:xfrm>
            <a:off x="4051300" y="365125"/>
            <a:ext cx="2997200" cy="1781979"/>
          </a:xfrm>
        </p:spPr>
        <p:txBody>
          <a:bodyPr>
            <a:noAutofit/>
          </a:bodyPr>
          <a:lstStyle/>
          <a:p>
            <a:r>
              <a:rPr lang="en-US"/>
              <a:t>Click icon to add picture</a:t>
            </a:r>
            <a:endParaRPr lang="en-US" dirty="0"/>
          </a:p>
        </p:txBody>
      </p:sp>
      <p:sp>
        <p:nvSpPr>
          <p:cNvPr id="10" name="Picture Placeholder 4">
            <a:extLst>
              <a:ext uri="{FF2B5EF4-FFF2-40B4-BE49-F238E27FC236}">
                <a16:creationId xmlns:a16="http://schemas.microsoft.com/office/drawing/2014/main" id="{547F0F1E-7AF5-4B76-928C-7B28010C4F93}"/>
              </a:ext>
            </a:extLst>
          </p:cNvPr>
          <p:cNvSpPr>
            <a:spLocks noGrp="1"/>
          </p:cNvSpPr>
          <p:nvPr>
            <p:ph type="pic" sz="quarter" idx="16"/>
          </p:nvPr>
        </p:nvSpPr>
        <p:spPr>
          <a:xfrm>
            <a:off x="736600" y="2422525"/>
            <a:ext cx="2997200" cy="1781979"/>
          </a:xfrm>
        </p:spPr>
        <p:txBody>
          <a:bodyPr>
            <a:noAutofit/>
          </a:bodyPr>
          <a:lstStyle/>
          <a:p>
            <a:r>
              <a:rPr lang="en-US"/>
              <a:t>Click icon to add picture</a:t>
            </a:r>
            <a:endParaRPr lang="en-US" dirty="0"/>
          </a:p>
        </p:txBody>
      </p:sp>
      <p:sp>
        <p:nvSpPr>
          <p:cNvPr id="11" name="Picture Placeholder 4">
            <a:extLst>
              <a:ext uri="{FF2B5EF4-FFF2-40B4-BE49-F238E27FC236}">
                <a16:creationId xmlns:a16="http://schemas.microsoft.com/office/drawing/2014/main" id="{063D0E8E-9491-4AF0-918D-A0B782C5FD68}"/>
              </a:ext>
            </a:extLst>
          </p:cNvPr>
          <p:cNvSpPr>
            <a:spLocks noGrp="1"/>
          </p:cNvSpPr>
          <p:nvPr>
            <p:ph type="pic" sz="quarter" idx="17"/>
          </p:nvPr>
        </p:nvSpPr>
        <p:spPr>
          <a:xfrm>
            <a:off x="4051300" y="2422525"/>
            <a:ext cx="2997200" cy="1781979"/>
          </a:xfrm>
        </p:spPr>
        <p:txBody>
          <a:bodyPr>
            <a:noAutofit/>
          </a:bodyPr>
          <a:lstStyle/>
          <a:p>
            <a:r>
              <a:rPr lang="en-US"/>
              <a:t>Click icon to add picture</a:t>
            </a:r>
            <a:endParaRPr lang="en-US" dirty="0"/>
          </a:p>
        </p:txBody>
      </p:sp>
      <p:sp>
        <p:nvSpPr>
          <p:cNvPr id="12" name="Picture Placeholder 4">
            <a:extLst>
              <a:ext uri="{FF2B5EF4-FFF2-40B4-BE49-F238E27FC236}">
                <a16:creationId xmlns:a16="http://schemas.microsoft.com/office/drawing/2014/main" id="{042F54CB-9200-4D74-968A-0A3E5871D9E5}"/>
              </a:ext>
            </a:extLst>
          </p:cNvPr>
          <p:cNvSpPr>
            <a:spLocks noGrp="1"/>
          </p:cNvSpPr>
          <p:nvPr>
            <p:ph type="pic" sz="quarter" idx="18"/>
          </p:nvPr>
        </p:nvSpPr>
        <p:spPr>
          <a:xfrm>
            <a:off x="736600" y="4479925"/>
            <a:ext cx="2997200" cy="1781979"/>
          </a:xfrm>
        </p:spPr>
        <p:txBody>
          <a:bodyPr>
            <a:noAutofit/>
          </a:bodyPr>
          <a:lstStyle/>
          <a:p>
            <a:r>
              <a:rPr lang="en-US"/>
              <a:t>Click icon to add picture</a:t>
            </a:r>
            <a:endParaRPr lang="en-US" dirty="0"/>
          </a:p>
        </p:txBody>
      </p:sp>
      <p:sp>
        <p:nvSpPr>
          <p:cNvPr id="13" name="Picture Placeholder 4">
            <a:extLst>
              <a:ext uri="{FF2B5EF4-FFF2-40B4-BE49-F238E27FC236}">
                <a16:creationId xmlns:a16="http://schemas.microsoft.com/office/drawing/2014/main" id="{1D925119-27E3-496E-86BC-23416F94FB61}"/>
              </a:ext>
            </a:extLst>
          </p:cNvPr>
          <p:cNvSpPr>
            <a:spLocks noGrp="1"/>
          </p:cNvSpPr>
          <p:nvPr>
            <p:ph type="pic" sz="quarter" idx="19"/>
          </p:nvPr>
        </p:nvSpPr>
        <p:spPr>
          <a:xfrm>
            <a:off x="4051300" y="4479925"/>
            <a:ext cx="2997200" cy="1781979"/>
          </a:xfrm>
        </p:spPr>
        <p:txBody>
          <a:bodyPr>
            <a:noAutofit/>
          </a:bodyPr>
          <a:lstStyle/>
          <a:p>
            <a:r>
              <a:rPr lang="en-US"/>
              <a:t>Click icon to add picture</a:t>
            </a:r>
            <a:endParaRPr lang="en-US" dirty="0"/>
          </a:p>
        </p:txBody>
      </p:sp>
      <p:sp>
        <p:nvSpPr>
          <p:cNvPr id="4" name="Rectangle 3">
            <a:extLst>
              <a:ext uri="{FF2B5EF4-FFF2-40B4-BE49-F238E27FC236}">
                <a16:creationId xmlns:a16="http://schemas.microsoft.com/office/drawing/2014/main" id="{9DF93AF7-D4DC-42B5-8A4F-B5F3ABBB031F}"/>
              </a:ext>
              <a:ext uri="{C183D7F6-B498-43B3-948B-1728B52AA6E4}">
                <adec:decorative xmlns:adec="http://schemas.microsoft.com/office/drawing/2017/decorative" val="1"/>
              </a:ext>
            </a:extLst>
          </p:cNvPr>
          <p:cNvSpPr/>
          <p:nvPr userDrawn="1"/>
        </p:nvSpPr>
        <p:spPr>
          <a:xfrm>
            <a:off x="7781678" y="6303963"/>
            <a:ext cx="3014980" cy="554037"/>
          </a:xfrm>
          <a:prstGeom prst="rect">
            <a:avLst/>
          </a:prstGeom>
          <a:gradFill flip="none" rotWithShape="1">
            <a:gsLst>
              <a:gs pos="0">
                <a:schemeClr val="accent5"/>
              </a:gs>
              <a:gs pos="100000">
                <a:schemeClr val="accent2">
                  <a:lumMod val="97000"/>
                  <a:lumOff val="3000"/>
                </a:schemeClr>
              </a:gs>
              <a:gs pos="5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Tree>
    <p:extLst>
      <p:ext uri="{BB962C8B-B14F-4D97-AF65-F5344CB8AC3E}">
        <p14:creationId xmlns:p14="http://schemas.microsoft.com/office/powerpoint/2010/main" val="34895051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912AA41C-A030-4521-8130-6A8E4543F277}"/>
              </a:ext>
            </a:extLst>
          </p:cNvPr>
          <p:cNvSpPr>
            <a:spLocks noGrp="1"/>
          </p:cNvSpPr>
          <p:nvPr>
            <p:ph type="pic" sz="quarter" idx="13"/>
          </p:nvPr>
        </p:nvSpPr>
        <p:spPr>
          <a:xfrm>
            <a:off x="0" y="0"/>
            <a:ext cx="6096000" cy="6858000"/>
          </a:xfrm>
          <a:prstGeom prst="parallelogram">
            <a:avLst/>
          </a:prstGeom>
          <a:effectLst/>
        </p:spPr>
        <p:txBody>
          <a:bodyPr anchor="ctr"/>
          <a:lstStyle>
            <a:lvl1pPr marL="0" indent="0" algn="ctr">
              <a:buNone/>
              <a:defRPr/>
            </a:lvl1pPr>
          </a:lstStyle>
          <a:p>
            <a:r>
              <a:rPr lang="en-US"/>
              <a:t>Click icon to add picture</a:t>
            </a:r>
            <a:endParaRPr lang="en-US" dirty="0"/>
          </a:p>
        </p:txBody>
      </p:sp>
      <p:sp>
        <p:nvSpPr>
          <p:cNvPr id="2" name="Title 1">
            <a:extLst>
              <a:ext uri="{FF2B5EF4-FFF2-40B4-BE49-F238E27FC236}">
                <a16:creationId xmlns:a16="http://schemas.microsoft.com/office/drawing/2014/main" id="{7C83D428-B974-43F4-9246-0A2EECA11A5B}"/>
              </a:ext>
            </a:extLst>
          </p:cNvPr>
          <p:cNvSpPr>
            <a:spLocks noGrp="1"/>
          </p:cNvSpPr>
          <p:nvPr>
            <p:ph type="title" hasCustomPrompt="1"/>
          </p:nvPr>
        </p:nvSpPr>
        <p:spPr>
          <a:xfrm>
            <a:off x="7068819" y="642927"/>
            <a:ext cx="4846320" cy="1435947"/>
          </a:xfrm>
        </p:spPr>
        <p:txBody>
          <a:bodyPr anchor="t">
            <a:noAutofit/>
          </a:bodyPr>
          <a:lstStyle>
            <a:lvl1pPr algn="l">
              <a:lnSpc>
                <a:spcPct val="150000"/>
              </a:lnSpc>
              <a:spcBef>
                <a:spcPts val="1000"/>
              </a:spcBef>
              <a:defRPr sz="5400" baseline="0"/>
            </a:lvl1pPr>
          </a:lstStyle>
          <a:p>
            <a:r>
              <a:rPr lang="en-US" dirty="0"/>
              <a:t>Title</a:t>
            </a:r>
          </a:p>
        </p:txBody>
      </p:sp>
      <p:sp>
        <p:nvSpPr>
          <p:cNvPr id="5" name="Footer Placeholder 4">
            <a:extLst>
              <a:ext uri="{FF2B5EF4-FFF2-40B4-BE49-F238E27FC236}">
                <a16:creationId xmlns:a16="http://schemas.microsoft.com/office/drawing/2014/main" id="{BC79732E-D749-40DD-8365-05028518765D}"/>
              </a:ext>
            </a:extLst>
          </p:cNvPr>
          <p:cNvSpPr>
            <a:spLocks noGrp="1"/>
          </p:cNvSpPr>
          <p:nvPr>
            <p:ph type="ftr" sz="quarter" idx="11"/>
          </p:nvPr>
        </p:nvSpPr>
        <p:spPr/>
        <p:txBody>
          <a:bodyPr/>
          <a:lstStyle/>
          <a:p>
            <a:r>
              <a:rPr lang="en-US" dirty="0"/>
              <a:t>Add a footer</a:t>
            </a:r>
          </a:p>
        </p:txBody>
      </p:sp>
      <p:sp>
        <p:nvSpPr>
          <p:cNvPr id="6" name="Slide Number Placeholder 5">
            <a:extLst>
              <a:ext uri="{FF2B5EF4-FFF2-40B4-BE49-F238E27FC236}">
                <a16:creationId xmlns:a16="http://schemas.microsoft.com/office/drawing/2014/main" id="{88F55E23-C4CC-4E9B-80F4-C4BEA6E2DD84}"/>
              </a:ext>
            </a:extLst>
          </p:cNvPr>
          <p:cNvSpPr>
            <a:spLocks noGrp="1"/>
          </p:cNvSpPr>
          <p:nvPr>
            <p:ph type="sldNum" sz="quarter" idx="12"/>
          </p:nvPr>
        </p:nvSpPr>
        <p:spPr/>
        <p:txBody>
          <a:bodyPr/>
          <a:lstStyle/>
          <a:p>
            <a:fld id="{8C2E478F-E849-4A8C-AF1F-CBCC78A7CBFA}" type="slidenum">
              <a:rPr lang="en-US" smtClean="0"/>
              <a:t>‹#›</a:t>
            </a:fld>
            <a:endParaRPr lang="en-US" dirty="0"/>
          </a:p>
        </p:txBody>
      </p:sp>
      <p:sp>
        <p:nvSpPr>
          <p:cNvPr id="13" name="Text Placeholder 12">
            <a:extLst>
              <a:ext uri="{FF2B5EF4-FFF2-40B4-BE49-F238E27FC236}">
                <a16:creationId xmlns:a16="http://schemas.microsoft.com/office/drawing/2014/main" id="{9D00A38D-CFE8-4333-B9D2-D3E7EACA4F0E}"/>
              </a:ext>
            </a:extLst>
          </p:cNvPr>
          <p:cNvSpPr>
            <a:spLocks noGrp="1"/>
          </p:cNvSpPr>
          <p:nvPr>
            <p:ph type="body" sz="quarter" idx="15" hasCustomPrompt="1"/>
          </p:nvPr>
        </p:nvSpPr>
        <p:spPr>
          <a:xfrm>
            <a:off x="7068820" y="2078875"/>
            <a:ext cx="4114800" cy="3798888"/>
          </a:xfrm>
        </p:spPr>
        <p:txBody>
          <a:bodyPr>
            <a:noAutofit/>
          </a:bodyPr>
          <a:lstStyle>
            <a:lvl1pPr marL="0" indent="0">
              <a:buNone/>
              <a:defRPr sz="1800" spc="300"/>
            </a:lvl1pPr>
          </a:lstStyle>
          <a:p>
            <a:pPr lvl="0"/>
            <a:r>
              <a:rPr lang="en-US" dirty="0"/>
              <a:t>CLICK TO EDIT MASTER TEXT STYLES</a:t>
            </a:r>
          </a:p>
        </p:txBody>
      </p:sp>
      <p:sp>
        <p:nvSpPr>
          <p:cNvPr id="3" name="Rectangle 2">
            <a:extLst>
              <a:ext uri="{FF2B5EF4-FFF2-40B4-BE49-F238E27FC236}">
                <a16:creationId xmlns:a16="http://schemas.microsoft.com/office/drawing/2014/main" id="{1AA8588E-221D-4931-A290-C5C4184435AD}"/>
              </a:ext>
              <a:ext uri="{C183D7F6-B498-43B3-948B-1728B52AA6E4}">
                <adec:decorative xmlns:adec="http://schemas.microsoft.com/office/drawing/2017/decorative" val="1"/>
              </a:ext>
            </a:extLst>
          </p:cNvPr>
          <p:cNvSpPr/>
          <p:nvPr userDrawn="1"/>
        </p:nvSpPr>
        <p:spPr>
          <a:xfrm>
            <a:off x="7068820" y="6303963"/>
            <a:ext cx="3014980" cy="554037"/>
          </a:xfrm>
          <a:prstGeom prst="rect">
            <a:avLst/>
          </a:prstGeom>
          <a:gradFill flip="none" rotWithShape="1">
            <a:gsLst>
              <a:gs pos="0">
                <a:schemeClr val="accent5"/>
              </a:gs>
              <a:gs pos="100000">
                <a:schemeClr val="accent2">
                  <a:lumMod val="97000"/>
                  <a:lumOff val="3000"/>
                </a:schemeClr>
              </a:gs>
              <a:gs pos="50000">
                <a:schemeClr val="accent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291152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20" name="Text Placeholder 19">
            <a:extLst>
              <a:ext uri="{FF2B5EF4-FFF2-40B4-BE49-F238E27FC236}">
                <a16:creationId xmlns:a16="http://schemas.microsoft.com/office/drawing/2014/main" id="{E5539E44-E270-49B4-8B0A-07870325AA91}"/>
              </a:ext>
            </a:extLst>
          </p:cNvPr>
          <p:cNvSpPr>
            <a:spLocks noGrp="1"/>
          </p:cNvSpPr>
          <p:nvPr>
            <p:ph type="body" sz="quarter" idx="16" hasCustomPrompt="1"/>
          </p:nvPr>
        </p:nvSpPr>
        <p:spPr>
          <a:xfrm>
            <a:off x="6225539" y="1546138"/>
            <a:ext cx="4023360" cy="464871"/>
          </a:xfrm>
          <a:gradFill flip="none" rotWithShape="1">
            <a:gsLst>
              <a:gs pos="0">
                <a:schemeClr val="accent5"/>
              </a:gs>
              <a:gs pos="100000">
                <a:schemeClr val="accent2">
                  <a:lumMod val="97000"/>
                  <a:lumOff val="3000"/>
                </a:schemeClr>
              </a:gs>
              <a:gs pos="50000">
                <a:schemeClr val="accent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lvl1pPr marL="0" indent="0" algn="ctr">
              <a:lnSpc>
                <a:spcPct val="100000"/>
              </a:lnSpc>
              <a:spcBef>
                <a:spcPts val="0"/>
              </a:spcBef>
              <a:buNone/>
              <a:defRPr lang="en-US" sz="1400" spc="300" baseline="0" dirty="0">
                <a:solidFill>
                  <a:schemeClr val="lt1"/>
                </a:solidFill>
              </a:defRPr>
            </a:lvl1pPr>
          </a:lstStyle>
          <a:p>
            <a:pPr marL="0" lvl="0" algn="ctr"/>
            <a:r>
              <a:rPr lang="en-US" dirty="0"/>
              <a:t>CLICK TO EDIT MASTER TEXT STYLES</a:t>
            </a:r>
          </a:p>
        </p:txBody>
      </p:sp>
      <p:sp>
        <p:nvSpPr>
          <p:cNvPr id="9" name="Picture Placeholder 8">
            <a:extLst>
              <a:ext uri="{FF2B5EF4-FFF2-40B4-BE49-F238E27FC236}">
                <a16:creationId xmlns:a16="http://schemas.microsoft.com/office/drawing/2014/main" id="{186FE9B2-6286-484B-8943-95EE0B6B0267}"/>
              </a:ext>
            </a:extLst>
          </p:cNvPr>
          <p:cNvSpPr>
            <a:spLocks noGrp="1"/>
          </p:cNvSpPr>
          <p:nvPr>
            <p:ph type="pic" sz="quarter" idx="14"/>
          </p:nvPr>
        </p:nvSpPr>
        <p:spPr>
          <a:xfrm>
            <a:off x="0" y="0"/>
            <a:ext cx="5416550" cy="6846932"/>
          </a:xfrm>
          <a:effectLst/>
        </p:spPr>
        <p:txBody>
          <a:bodyPr anchor="ctr"/>
          <a:lstStyle>
            <a:lvl1pPr marL="0" indent="0" algn="ctr">
              <a:buNone/>
              <a:defRPr/>
            </a:lvl1pPr>
          </a:lstStyle>
          <a:p>
            <a:r>
              <a:rPr lang="en-US"/>
              <a:t>Click icon to add picture</a:t>
            </a:r>
            <a:endParaRPr lang="en-US" dirty="0"/>
          </a:p>
        </p:txBody>
      </p:sp>
      <p:sp>
        <p:nvSpPr>
          <p:cNvPr id="11" name="Slide Number Placeholder 5">
            <a:extLst>
              <a:ext uri="{FF2B5EF4-FFF2-40B4-BE49-F238E27FC236}">
                <a16:creationId xmlns:a16="http://schemas.microsoft.com/office/drawing/2014/main" id="{7D4E8708-8565-4A5B-9D9E-1D4F40EAF909}"/>
              </a:ext>
            </a:extLst>
          </p:cNvPr>
          <p:cNvSpPr>
            <a:spLocks noGrp="1"/>
          </p:cNvSpPr>
          <p:nvPr>
            <p:ph type="sldNum" sz="quarter" idx="4"/>
          </p:nvPr>
        </p:nvSpPr>
        <p:spPr>
          <a:xfrm>
            <a:off x="11549269" y="6468303"/>
            <a:ext cx="44394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2E478F-E849-4A8C-AF1F-CBCC78A7CBFA}" type="slidenum">
              <a:rPr lang="en-US" smtClean="0"/>
              <a:t>‹#›</a:t>
            </a:fld>
            <a:endParaRPr lang="en-US" dirty="0"/>
          </a:p>
        </p:txBody>
      </p:sp>
      <p:sp>
        <p:nvSpPr>
          <p:cNvPr id="16" name="Content Placeholder 8">
            <a:extLst>
              <a:ext uri="{FF2B5EF4-FFF2-40B4-BE49-F238E27FC236}">
                <a16:creationId xmlns:a16="http://schemas.microsoft.com/office/drawing/2014/main" id="{42436126-0370-4532-A8AD-D20897982AD2}"/>
              </a:ext>
            </a:extLst>
          </p:cNvPr>
          <p:cNvSpPr>
            <a:spLocks noGrp="1"/>
          </p:cNvSpPr>
          <p:nvPr>
            <p:ph idx="1" hasCustomPrompt="1"/>
          </p:nvPr>
        </p:nvSpPr>
        <p:spPr>
          <a:xfrm>
            <a:off x="6096000" y="2799617"/>
            <a:ext cx="4646246" cy="2218585"/>
          </a:xfrm>
        </p:spPr>
        <p:txBody>
          <a:bodyPr>
            <a:noAutofit/>
          </a:bodyPr>
          <a:lstStyle>
            <a:lvl1pPr>
              <a:defRPr/>
            </a:lvl1pPr>
          </a:lstStyle>
          <a:p>
            <a:pPr marL="0" indent="0">
              <a:lnSpc>
                <a:spcPct val="100000"/>
              </a:lnSpc>
              <a:buNone/>
            </a:pPr>
            <a:r>
              <a:rPr lang="en-US" sz="1600" dirty="0">
                <a:cs typeface="Biome Light" panose="020B0303030204020804" pitchFamily="34" charset="0"/>
              </a:rPr>
              <a:t>Click to edit master text style.</a:t>
            </a:r>
          </a:p>
          <a:p>
            <a:pPr marL="0" indent="0">
              <a:buNone/>
            </a:pPr>
            <a:endParaRPr lang="en-US" dirty="0"/>
          </a:p>
        </p:txBody>
      </p:sp>
      <p:sp>
        <p:nvSpPr>
          <p:cNvPr id="17" name="Slide Number Placeholder 70">
            <a:extLst>
              <a:ext uri="{FF2B5EF4-FFF2-40B4-BE49-F238E27FC236}">
                <a16:creationId xmlns:a16="http://schemas.microsoft.com/office/drawing/2014/main" id="{AEC105AD-E933-4969-B038-0ABD6F013167}"/>
              </a:ext>
            </a:extLst>
          </p:cNvPr>
          <p:cNvSpPr txBox="1">
            <a:spLocks/>
          </p:cNvSpPr>
          <p:nvPr userDrawn="1"/>
        </p:nvSpPr>
        <p:spPr>
          <a:xfrm>
            <a:off x="11549269" y="6468303"/>
            <a:ext cx="443948"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C2E478F-E849-4A8C-AF1F-CBCC78A7CBFA}" type="slidenum">
              <a:rPr lang="en-US" smtClean="0"/>
              <a:pPr/>
              <a:t>‹#›</a:t>
            </a:fld>
            <a:endParaRPr lang="en-US" dirty="0"/>
          </a:p>
        </p:txBody>
      </p:sp>
      <p:sp>
        <p:nvSpPr>
          <p:cNvPr id="2" name="Title 1">
            <a:extLst>
              <a:ext uri="{FF2B5EF4-FFF2-40B4-BE49-F238E27FC236}">
                <a16:creationId xmlns:a16="http://schemas.microsoft.com/office/drawing/2014/main" id="{3CB0E4A3-5566-43FE-A59F-2C4F4FE7F32A}"/>
              </a:ext>
            </a:extLst>
          </p:cNvPr>
          <p:cNvSpPr>
            <a:spLocks noGrp="1"/>
          </p:cNvSpPr>
          <p:nvPr>
            <p:ph type="title"/>
          </p:nvPr>
        </p:nvSpPr>
        <p:spPr>
          <a:xfrm>
            <a:off x="6095999" y="612037"/>
            <a:ext cx="5897218" cy="884238"/>
          </a:xfrm>
        </p:spPr>
        <p:txBody>
          <a:bodyPr lIns="91440" rIns="91440" anchor="t">
            <a:noAutofit/>
          </a:bodyPr>
          <a:lstStyle>
            <a:lvl1pPr algn="l">
              <a:lnSpc>
                <a:spcPct val="150000"/>
              </a:lnSpc>
              <a:spcBef>
                <a:spcPts val="1000"/>
              </a:spcBef>
              <a:defRPr sz="3200">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12478327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912AA41C-A030-4521-8130-6A8E4543F277}"/>
              </a:ext>
            </a:extLst>
          </p:cNvPr>
          <p:cNvSpPr>
            <a:spLocks noGrp="1"/>
          </p:cNvSpPr>
          <p:nvPr>
            <p:ph type="pic" sz="quarter" idx="13"/>
          </p:nvPr>
        </p:nvSpPr>
        <p:spPr>
          <a:xfrm>
            <a:off x="0" y="0"/>
            <a:ext cx="6096000" cy="6867922"/>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4242487 w 6096000"/>
              <a:gd name="connsiteY2" fmla="*/ 6833286 h 6858000"/>
              <a:gd name="connsiteX3" fmla="*/ 0 w 6096000"/>
              <a:gd name="connsiteY3" fmla="*/ 6858000 h 6858000"/>
              <a:gd name="connsiteX4" fmla="*/ 0 w 6096000"/>
              <a:gd name="connsiteY4" fmla="*/ 0 h 6858000"/>
              <a:gd name="connsiteX0" fmla="*/ 0 w 6096000"/>
              <a:gd name="connsiteY0" fmla="*/ 0 h 6867922"/>
              <a:gd name="connsiteX1" fmla="*/ 6096000 w 6096000"/>
              <a:gd name="connsiteY1" fmla="*/ 0 h 6867922"/>
              <a:gd name="connsiteX2" fmla="*/ 4228633 w 6096000"/>
              <a:gd name="connsiteY2" fmla="*/ 6867922 h 6867922"/>
              <a:gd name="connsiteX3" fmla="*/ 0 w 6096000"/>
              <a:gd name="connsiteY3" fmla="*/ 6858000 h 6867922"/>
              <a:gd name="connsiteX4" fmla="*/ 0 w 6096000"/>
              <a:gd name="connsiteY4" fmla="*/ 0 h 68679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000" h="6867922">
                <a:moveTo>
                  <a:pt x="0" y="0"/>
                </a:moveTo>
                <a:lnTo>
                  <a:pt x="6096000" y="0"/>
                </a:lnTo>
                <a:lnTo>
                  <a:pt x="4228633" y="6867922"/>
                </a:lnTo>
                <a:lnTo>
                  <a:pt x="0" y="6858000"/>
                </a:lnTo>
                <a:lnTo>
                  <a:pt x="0" y="0"/>
                </a:lnTo>
                <a:close/>
              </a:path>
            </a:pathLst>
          </a:custGeom>
          <a:effectLst/>
        </p:spPr>
        <p:txBody>
          <a:bodyPr anchor="ctr"/>
          <a:lstStyle>
            <a:lvl1pPr marL="0" indent="0" algn="ctr">
              <a:buNone/>
              <a:defRPr/>
            </a:lvl1pPr>
          </a:lstStyle>
          <a:p>
            <a:r>
              <a:rPr lang="en-US"/>
              <a:t>Click icon to add picture</a:t>
            </a:r>
            <a:endParaRPr lang="en-US" dirty="0"/>
          </a:p>
        </p:txBody>
      </p:sp>
      <p:sp>
        <p:nvSpPr>
          <p:cNvPr id="8" name="Title 1">
            <a:extLst>
              <a:ext uri="{FF2B5EF4-FFF2-40B4-BE49-F238E27FC236}">
                <a16:creationId xmlns:a16="http://schemas.microsoft.com/office/drawing/2014/main" id="{AABA725B-4BCB-1D48-9C5D-46706B18719E}"/>
              </a:ext>
            </a:extLst>
          </p:cNvPr>
          <p:cNvSpPr>
            <a:spLocks noGrp="1"/>
          </p:cNvSpPr>
          <p:nvPr>
            <p:ph type="title" hasCustomPrompt="1"/>
          </p:nvPr>
        </p:nvSpPr>
        <p:spPr>
          <a:xfrm>
            <a:off x="6096000" y="2262871"/>
            <a:ext cx="5251450" cy="1661297"/>
          </a:xfrm>
        </p:spPr>
        <p:txBody>
          <a:bodyPr anchor="b"/>
          <a:lstStyle>
            <a:lvl1pPr algn="l">
              <a:defRPr sz="6000" spc="300"/>
            </a:lvl1pPr>
          </a:lstStyle>
          <a:p>
            <a:r>
              <a:rPr lang="en-US" dirty="0"/>
              <a:t>CLICK TO EDIT MASTER TITLE</a:t>
            </a:r>
          </a:p>
        </p:txBody>
      </p:sp>
      <p:sp>
        <p:nvSpPr>
          <p:cNvPr id="3" name="Text Placeholder 2">
            <a:extLst>
              <a:ext uri="{FF2B5EF4-FFF2-40B4-BE49-F238E27FC236}">
                <a16:creationId xmlns:a16="http://schemas.microsoft.com/office/drawing/2014/main" id="{893C356F-E483-4AFD-856C-13BB8E8A5605}"/>
              </a:ext>
            </a:extLst>
          </p:cNvPr>
          <p:cNvSpPr>
            <a:spLocks noGrp="1"/>
          </p:cNvSpPr>
          <p:nvPr>
            <p:ph type="body" idx="1" hasCustomPrompt="1"/>
          </p:nvPr>
        </p:nvSpPr>
        <p:spPr>
          <a:xfrm>
            <a:off x="6096000" y="4378134"/>
            <a:ext cx="5251450" cy="365125"/>
          </a:xfrm>
          <a:gradFill flip="none" rotWithShape="1">
            <a:gsLst>
              <a:gs pos="0">
                <a:schemeClr val="accent5"/>
              </a:gs>
              <a:gs pos="100000">
                <a:schemeClr val="accent2">
                  <a:lumMod val="97000"/>
                  <a:lumOff val="3000"/>
                </a:schemeClr>
              </a:gs>
              <a:gs pos="50000">
                <a:schemeClr val="accent1"/>
              </a:gs>
            </a:gsLst>
            <a:lin ang="10800000" scaled="1"/>
            <a:tileRect/>
          </a:gradFill>
        </p:spPr>
        <p:txBody>
          <a:bodyPr anchor="ctr">
            <a:noAutofit/>
          </a:bodyPr>
          <a:lstStyle>
            <a:lvl1pPr marL="0" indent="0" algn="ctr">
              <a:lnSpc>
                <a:spcPct val="100000"/>
              </a:lnSpc>
              <a:buNone/>
              <a:defRPr sz="1400" cap="all" spc="600" baseline="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 name="Footer Placeholder 4">
            <a:extLst>
              <a:ext uri="{FF2B5EF4-FFF2-40B4-BE49-F238E27FC236}">
                <a16:creationId xmlns:a16="http://schemas.microsoft.com/office/drawing/2014/main" id="{BC79732E-D749-40DD-8365-05028518765D}"/>
              </a:ext>
            </a:extLst>
          </p:cNvPr>
          <p:cNvSpPr>
            <a:spLocks noGrp="1"/>
          </p:cNvSpPr>
          <p:nvPr>
            <p:ph type="ftr" sz="quarter" idx="11"/>
          </p:nvPr>
        </p:nvSpPr>
        <p:spPr/>
        <p:txBody>
          <a:bodyPr/>
          <a:lstStyle/>
          <a:p>
            <a:r>
              <a:rPr lang="en-US" dirty="0"/>
              <a:t>Add a footer</a:t>
            </a:r>
          </a:p>
        </p:txBody>
      </p:sp>
      <p:sp>
        <p:nvSpPr>
          <p:cNvPr id="6" name="Slide Number Placeholder 5">
            <a:extLst>
              <a:ext uri="{FF2B5EF4-FFF2-40B4-BE49-F238E27FC236}">
                <a16:creationId xmlns:a16="http://schemas.microsoft.com/office/drawing/2014/main" id="{88F55E23-C4CC-4E9B-80F4-C4BEA6E2DD84}"/>
              </a:ext>
            </a:extLst>
          </p:cNvPr>
          <p:cNvSpPr>
            <a:spLocks noGrp="1"/>
          </p:cNvSpPr>
          <p:nvPr>
            <p:ph type="sldNum" sz="quarter" idx="12"/>
          </p:nvPr>
        </p:nvSpPr>
        <p:spPr/>
        <p:txBody>
          <a:bodyPr/>
          <a:lstStyle/>
          <a:p>
            <a:fld id="{8C2E478F-E849-4A8C-AF1F-CBCC78A7CBFA}" type="slidenum">
              <a:rPr lang="en-US" smtClean="0"/>
              <a:t>‹#›</a:t>
            </a:fld>
            <a:endParaRPr lang="en-US" dirty="0"/>
          </a:p>
        </p:txBody>
      </p:sp>
    </p:spTree>
    <p:extLst>
      <p:ext uri="{BB962C8B-B14F-4D97-AF65-F5344CB8AC3E}">
        <p14:creationId xmlns:p14="http://schemas.microsoft.com/office/powerpoint/2010/main" val="528901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Quote">
    <p:bg>
      <p:bgRef idx="1001">
        <a:schemeClr val="bg1"/>
      </p:bgRef>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E635FD8-712D-4EE2-A5B6-3DD8DE9C25E9}"/>
              </a:ext>
            </a:extLst>
          </p:cNvPr>
          <p:cNvSpPr>
            <a:spLocks noGrp="1"/>
          </p:cNvSpPr>
          <p:nvPr>
            <p:ph type="pic" sz="quarter" idx="10"/>
          </p:nvPr>
        </p:nvSpPr>
        <p:spPr>
          <a:xfrm>
            <a:off x="0" y="0"/>
            <a:ext cx="12192000" cy="6858000"/>
          </a:xfrm>
        </p:spPr>
        <p:txBody>
          <a:bodyPr anchor="ctr"/>
          <a:lstStyle>
            <a:lvl1pPr marL="0" indent="0" algn="ctr">
              <a:buNone/>
              <a:defRPr/>
            </a:lvl1pPr>
          </a:lstStyle>
          <a:p>
            <a:r>
              <a:rPr lang="en-US"/>
              <a:t>Click icon to add picture</a:t>
            </a:r>
            <a:endParaRPr lang="en-US" dirty="0"/>
          </a:p>
        </p:txBody>
      </p:sp>
      <p:sp>
        <p:nvSpPr>
          <p:cNvPr id="2" name="Title 1">
            <a:extLst>
              <a:ext uri="{FF2B5EF4-FFF2-40B4-BE49-F238E27FC236}">
                <a16:creationId xmlns:a16="http://schemas.microsoft.com/office/drawing/2014/main" id="{4C179BAC-E989-4203-B9B4-66280365481B}"/>
              </a:ext>
            </a:extLst>
          </p:cNvPr>
          <p:cNvSpPr>
            <a:spLocks noGrp="1"/>
          </p:cNvSpPr>
          <p:nvPr>
            <p:ph type="title"/>
          </p:nvPr>
        </p:nvSpPr>
        <p:spPr>
          <a:xfrm>
            <a:off x="4038600" y="4607137"/>
            <a:ext cx="4114800" cy="421480"/>
          </a:xfrm>
          <a:gradFill flip="none" rotWithShape="1">
            <a:gsLst>
              <a:gs pos="0">
                <a:schemeClr val="accent5"/>
              </a:gs>
              <a:gs pos="100000">
                <a:schemeClr val="accent2">
                  <a:lumMod val="97000"/>
                  <a:lumOff val="3000"/>
                </a:schemeClr>
              </a:gs>
              <a:gs pos="50000">
                <a:schemeClr val="accent1"/>
              </a:gs>
            </a:gsLst>
            <a:lin ang="10800000" scaled="1"/>
            <a:tileRect/>
          </a:gradFill>
        </p:spPr>
        <p:txBody>
          <a:bodyPr>
            <a:noAutofit/>
          </a:bodyPr>
          <a:lstStyle>
            <a:lvl1pPr>
              <a:defRPr sz="1400" spc="300" baseline="0">
                <a:latin typeface="+mn-lt"/>
              </a:defRPr>
            </a:lvl1pPr>
          </a:lstStyle>
          <a:p>
            <a:r>
              <a:rPr lang="en-US"/>
              <a:t>Click to edit Master title style</a:t>
            </a:r>
            <a:endParaRPr lang="en-US" dirty="0"/>
          </a:p>
        </p:txBody>
      </p:sp>
      <p:sp>
        <p:nvSpPr>
          <p:cNvPr id="7" name="Text Placeholder 6">
            <a:extLst>
              <a:ext uri="{FF2B5EF4-FFF2-40B4-BE49-F238E27FC236}">
                <a16:creationId xmlns:a16="http://schemas.microsoft.com/office/drawing/2014/main" id="{60CCC81E-A013-4315-AD13-97BA3AA95596}"/>
              </a:ext>
            </a:extLst>
          </p:cNvPr>
          <p:cNvSpPr>
            <a:spLocks noGrp="1"/>
          </p:cNvSpPr>
          <p:nvPr>
            <p:ph type="body" sz="quarter" idx="11" hasCustomPrompt="1"/>
          </p:nvPr>
        </p:nvSpPr>
        <p:spPr>
          <a:xfrm>
            <a:off x="1478756" y="1569719"/>
            <a:ext cx="9234488" cy="2651443"/>
          </a:xfrm>
        </p:spPr>
        <p:txBody>
          <a:bodyPr>
            <a:noAutofit/>
          </a:bodyPr>
          <a:lstStyle>
            <a:lvl1pPr marL="0" indent="0" algn="ctr">
              <a:buNone/>
              <a:defRPr sz="3200"/>
            </a:lvl1pPr>
          </a:lstStyle>
          <a:p>
            <a:pPr lvl="0"/>
            <a:r>
              <a:rPr lang="en-US" dirty="0"/>
              <a:t>CLICK TO EDIT MASTER TEXT STYLES</a:t>
            </a:r>
          </a:p>
        </p:txBody>
      </p:sp>
    </p:spTree>
    <p:extLst>
      <p:ext uri="{BB962C8B-B14F-4D97-AF65-F5344CB8AC3E}">
        <p14:creationId xmlns:p14="http://schemas.microsoft.com/office/powerpoint/2010/main" val="79555376"/>
      </p:ext>
    </p:extLst>
  </p:cSld>
  <p:clrMapOvr>
    <a:overrideClrMapping bg1="dk1" tx1="lt1" bg2="dk2" tx2="lt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2 Column">
    <p:spTree>
      <p:nvGrpSpPr>
        <p:cNvPr id="1" name=""/>
        <p:cNvGrpSpPr/>
        <p:nvPr/>
      </p:nvGrpSpPr>
      <p:grpSpPr>
        <a:xfrm>
          <a:off x="0" y="0"/>
          <a:ext cx="0" cy="0"/>
          <a:chOff x="0" y="0"/>
          <a:chExt cx="0" cy="0"/>
        </a:xfrm>
      </p:grpSpPr>
      <p:sp>
        <p:nvSpPr>
          <p:cNvPr id="17" name="Title 2">
            <a:extLst>
              <a:ext uri="{FF2B5EF4-FFF2-40B4-BE49-F238E27FC236}">
                <a16:creationId xmlns:a16="http://schemas.microsoft.com/office/drawing/2014/main" id="{0EF11611-8537-47CC-87AC-2E25428B72BA}"/>
              </a:ext>
            </a:extLst>
          </p:cNvPr>
          <p:cNvSpPr>
            <a:spLocks noGrp="1"/>
          </p:cNvSpPr>
          <p:nvPr>
            <p:ph type="title"/>
          </p:nvPr>
        </p:nvSpPr>
        <p:spPr>
          <a:xfrm>
            <a:off x="594519" y="1"/>
            <a:ext cx="11002962" cy="1623218"/>
          </a:xfrm>
        </p:spPr>
        <p:txBody>
          <a:bodyPr anchor="ctr">
            <a:noAutofit/>
          </a:bodyPr>
          <a:lstStyle/>
          <a:p>
            <a:pPr algn="ctr"/>
            <a:r>
              <a:rPr lang="en-US" sz="4800"/>
              <a:t>Click to edit Master title style</a:t>
            </a:r>
            <a:endParaRPr lang="en-US" sz="4800" dirty="0"/>
          </a:p>
        </p:txBody>
      </p:sp>
      <p:sp>
        <p:nvSpPr>
          <p:cNvPr id="19" name="Picture Placeholder 17">
            <a:extLst>
              <a:ext uri="{FF2B5EF4-FFF2-40B4-BE49-F238E27FC236}">
                <a16:creationId xmlns:a16="http://schemas.microsoft.com/office/drawing/2014/main" id="{D1A63A52-1E65-414B-BBC3-D31F515791AC}"/>
              </a:ext>
            </a:extLst>
          </p:cNvPr>
          <p:cNvSpPr>
            <a:spLocks noGrp="1"/>
          </p:cNvSpPr>
          <p:nvPr>
            <p:ph type="pic" sz="quarter" idx="11"/>
          </p:nvPr>
        </p:nvSpPr>
        <p:spPr>
          <a:xfrm>
            <a:off x="6578601" y="1638300"/>
            <a:ext cx="5156200" cy="1892300"/>
          </a:xfrm>
        </p:spPr>
        <p:txBody>
          <a:bodyPr>
            <a:noAutofit/>
          </a:bodyPr>
          <a:lstStyle/>
          <a:p>
            <a:r>
              <a:rPr lang="en-US"/>
              <a:t>Click icon to add picture</a:t>
            </a:r>
            <a:endParaRPr lang="en-US" dirty="0"/>
          </a:p>
        </p:txBody>
      </p:sp>
      <p:sp>
        <p:nvSpPr>
          <p:cNvPr id="18" name="Picture Placeholder 17">
            <a:extLst>
              <a:ext uri="{FF2B5EF4-FFF2-40B4-BE49-F238E27FC236}">
                <a16:creationId xmlns:a16="http://schemas.microsoft.com/office/drawing/2014/main" id="{ED7E0E1A-1E64-4A9A-9C8B-69486BD1123B}"/>
              </a:ext>
            </a:extLst>
          </p:cNvPr>
          <p:cNvSpPr>
            <a:spLocks noGrp="1"/>
          </p:cNvSpPr>
          <p:nvPr>
            <p:ph type="pic" sz="quarter" idx="10"/>
          </p:nvPr>
        </p:nvSpPr>
        <p:spPr>
          <a:xfrm>
            <a:off x="469900" y="1638300"/>
            <a:ext cx="5156200" cy="1892300"/>
          </a:xfrm>
        </p:spPr>
        <p:txBody>
          <a:bodyPr>
            <a:noAutofit/>
          </a:bodyPr>
          <a:lstStyle/>
          <a:p>
            <a:r>
              <a:rPr lang="en-US"/>
              <a:t>Click icon to add picture</a:t>
            </a:r>
            <a:endParaRPr lang="en-US" dirty="0"/>
          </a:p>
        </p:txBody>
      </p:sp>
      <p:sp>
        <p:nvSpPr>
          <p:cNvPr id="10" name="Text Placeholder 3">
            <a:extLst>
              <a:ext uri="{FF2B5EF4-FFF2-40B4-BE49-F238E27FC236}">
                <a16:creationId xmlns:a16="http://schemas.microsoft.com/office/drawing/2014/main" id="{1E462965-19D7-4A65-B394-9AE76A5B4805}"/>
              </a:ext>
            </a:extLst>
          </p:cNvPr>
          <p:cNvSpPr>
            <a:spLocks noGrp="1"/>
          </p:cNvSpPr>
          <p:nvPr>
            <p:ph type="body" idx="1"/>
          </p:nvPr>
        </p:nvSpPr>
        <p:spPr>
          <a:xfrm>
            <a:off x="469107" y="3864355"/>
            <a:ext cx="5157787" cy="494506"/>
          </a:xfrm>
        </p:spPr>
        <p:txBody>
          <a:bodyPr>
            <a:noAutofit/>
          </a:bodyPr>
          <a:lstStyle>
            <a:lvl1pPr marL="0" indent="0">
              <a:buNone/>
              <a:defRPr sz="2400"/>
            </a:lvl1pPr>
          </a:lstStyle>
          <a:p>
            <a:pPr lvl="0"/>
            <a:r>
              <a:rPr lang="en-US" spc="300">
                <a:solidFill>
                  <a:schemeClr val="tx1"/>
                </a:solidFill>
              </a:rPr>
              <a:t>Click to edit Master text styles</a:t>
            </a:r>
          </a:p>
        </p:txBody>
      </p:sp>
      <p:sp>
        <p:nvSpPr>
          <p:cNvPr id="11" name="Content Placeholder 4">
            <a:extLst>
              <a:ext uri="{FF2B5EF4-FFF2-40B4-BE49-F238E27FC236}">
                <a16:creationId xmlns:a16="http://schemas.microsoft.com/office/drawing/2014/main" id="{FAEC14D1-0BEA-4D9A-9D96-A56B6A9B07AC}"/>
              </a:ext>
            </a:extLst>
          </p:cNvPr>
          <p:cNvSpPr>
            <a:spLocks noGrp="1"/>
          </p:cNvSpPr>
          <p:nvPr>
            <p:ph sz="half" idx="2"/>
          </p:nvPr>
        </p:nvSpPr>
        <p:spPr>
          <a:xfrm>
            <a:off x="469107" y="4531139"/>
            <a:ext cx="5157787" cy="2039144"/>
          </a:xfrm>
        </p:spPr>
        <p:txBody>
          <a:bodyPr>
            <a:noAutofit/>
          </a:bodyPr>
          <a:lstStyle/>
          <a:p>
            <a:pPr lvl="0">
              <a:lnSpc>
                <a:spcPct val="100000"/>
              </a:lnSpc>
              <a:buFont typeface="Wingdings" panose="05000000000000000000" pitchFamily="2" charset="2"/>
              <a:buChar char="§"/>
            </a:pPr>
            <a:r>
              <a:rPr lang="en-US" sz="1400">
                <a:solidFill>
                  <a:schemeClr val="tx1"/>
                </a:solidFill>
              </a:rPr>
              <a:t>Click to edit Master text styles</a:t>
            </a:r>
          </a:p>
        </p:txBody>
      </p:sp>
      <p:sp>
        <p:nvSpPr>
          <p:cNvPr id="12" name="Text Placeholder 5">
            <a:extLst>
              <a:ext uri="{FF2B5EF4-FFF2-40B4-BE49-F238E27FC236}">
                <a16:creationId xmlns:a16="http://schemas.microsoft.com/office/drawing/2014/main" id="{1507BB47-1AB4-42F2-99FF-453A0622B815}"/>
              </a:ext>
            </a:extLst>
          </p:cNvPr>
          <p:cNvSpPr>
            <a:spLocks noGrp="1"/>
          </p:cNvSpPr>
          <p:nvPr>
            <p:ph type="body" sz="quarter" idx="3"/>
          </p:nvPr>
        </p:nvSpPr>
        <p:spPr>
          <a:xfrm>
            <a:off x="6565107" y="3864355"/>
            <a:ext cx="5183188" cy="494506"/>
          </a:xfrm>
        </p:spPr>
        <p:txBody>
          <a:bodyPr>
            <a:noAutofit/>
          </a:bodyPr>
          <a:lstStyle>
            <a:lvl1pPr marL="0" indent="0">
              <a:buNone/>
              <a:defRPr sz="2400"/>
            </a:lvl1pPr>
          </a:lstStyle>
          <a:p>
            <a:pPr lvl="0"/>
            <a:r>
              <a:rPr lang="en-US" spc="300">
                <a:solidFill>
                  <a:schemeClr val="tx1"/>
                </a:solidFill>
              </a:rPr>
              <a:t>Click to edit Master text styles</a:t>
            </a:r>
          </a:p>
        </p:txBody>
      </p:sp>
      <p:sp>
        <p:nvSpPr>
          <p:cNvPr id="14" name="Content Placeholder 6">
            <a:extLst>
              <a:ext uri="{FF2B5EF4-FFF2-40B4-BE49-F238E27FC236}">
                <a16:creationId xmlns:a16="http://schemas.microsoft.com/office/drawing/2014/main" id="{438D6EEA-A0DB-4B5F-8F41-A9C1F2C094C0}"/>
              </a:ext>
            </a:extLst>
          </p:cNvPr>
          <p:cNvSpPr>
            <a:spLocks noGrp="1"/>
          </p:cNvSpPr>
          <p:nvPr>
            <p:ph sz="quarter" idx="4"/>
          </p:nvPr>
        </p:nvSpPr>
        <p:spPr>
          <a:xfrm>
            <a:off x="6565107" y="4531139"/>
            <a:ext cx="5183188" cy="2039144"/>
          </a:xfrm>
        </p:spPr>
        <p:txBody>
          <a:bodyPr>
            <a:noAutofit/>
          </a:bodyPr>
          <a:lstStyle/>
          <a:p>
            <a:pPr lvl="0">
              <a:lnSpc>
                <a:spcPct val="100000"/>
              </a:lnSpc>
              <a:buFont typeface="Wingdings" panose="05000000000000000000" pitchFamily="2" charset="2"/>
              <a:buChar char="§"/>
            </a:pPr>
            <a:r>
              <a:rPr lang="en-US" sz="1400">
                <a:solidFill>
                  <a:schemeClr val="tx1"/>
                </a:solidFill>
              </a:rPr>
              <a:t>Click to edit Master text styles</a:t>
            </a:r>
          </a:p>
        </p:txBody>
      </p:sp>
      <p:sp>
        <p:nvSpPr>
          <p:cNvPr id="20" name="Slide Number Placeholder 5">
            <a:extLst>
              <a:ext uri="{FF2B5EF4-FFF2-40B4-BE49-F238E27FC236}">
                <a16:creationId xmlns:a16="http://schemas.microsoft.com/office/drawing/2014/main" id="{A4909F59-7529-454A-A1EF-3CC1EADEFC1F}"/>
              </a:ext>
            </a:extLst>
          </p:cNvPr>
          <p:cNvSpPr>
            <a:spLocks noGrp="1"/>
          </p:cNvSpPr>
          <p:nvPr>
            <p:ph type="sldNum" sz="quarter" idx="12"/>
          </p:nvPr>
        </p:nvSpPr>
        <p:spPr>
          <a:xfrm>
            <a:off x="11549269" y="6468303"/>
            <a:ext cx="443948" cy="365125"/>
          </a:xfrm>
        </p:spPr>
        <p:txBody>
          <a:bodyPr>
            <a:noAutofit/>
          </a:bodyPr>
          <a:lstStyle/>
          <a:p>
            <a:fld id="{8C2E478F-E849-4A8C-AF1F-CBCC78A7CBFA}" type="slidenum">
              <a:rPr lang="en-US" smtClean="0"/>
              <a:t>‹#›</a:t>
            </a:fld>
            <a:endParaRPr lang="en-US" dirty="0"/>
          </a:p>
        </p:txBody>
      </p:sp>
    </p:spTree>
    <p:extLst>
      <p:ext uri="{BB962C8B-B14F-4D97-AF65-F5344CB8AC3E}">
        <p14:creationId xmlns:p14="http://schemas.microsoft.com/office/powerpoint/2010/main" val="1270834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7D35D-730B-30DB-4BBF-BB35BC31C3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95206D-3C2B-0ABF-EF44-A3EC0E7B14D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647AD0-C41A-7EA2-6154-CB06136D0B1E}"/>
              </a:ext>
            </a:extLst>
          </p:cNvPr>
          <p:cNvSpPr>
            <a:spLocks noGrp="1"/>
          </p:cNvSpPr>
          <p:nvPr>
            <p:ph type="dt" sz="half" idx="10"/>
          </p:nvPr>
        </p:nvSpPr>
        <p:spPr/>
        <p:txBody>
          <a:bodyPr/>
          <a:lstStyle/>
          <a:p>
            <a:fld id="{528FC5F6-F338-4AE4-BB23-26385BCFC423}" type="datetimeFigureOut">
              <a:rPr lang="en-US" smtClean="0"/>
              <a:t>5/15/2022</a:t>
            </a:fld>
            <a:endParaRPr lang="en-US" dirty="0"/>
          </a:p>
        </p:txBody>
      </p:sp>
      <p:sp>
        <p:nvSpPr>
          <p:cNvPr id="5" name="Footer Placeholder 4">
            <a:extLst>
              <a:ext uri="{FF2B5EF4-FFF2-40B4-BE49-F238E27FC236}">
                <a16:creationId xmlns:a16="http://schemas.microsoft.com/office/drawing/2014/main" id="{6B8B0C30-5C3A-0CF2-6369-9EF7AF2B6B0C}"/>
              </a:ext>
            </a:extLst>
          </p:cNvPr>
          <p:cNvSpPr>
            <a:spLocks noGrp="1"/>
          </p:cNvSpPr>
          <p:nvPr>
            <p:ph type="ftr" sz="quarter" idx="11"/>
          </p:nvPr>
        </p:nvSpPr>
        <p:spPr/>
        <p:txBody>
          <a:bodyPr/>
          <a:lstStyle/>
          <a:p>
            <a:r>
              <a:rPr lang="en-US"/>
              <a:t>Add a footer</a:t>
            </a:r>
            <a:endParaRPr lang="en-US" dirty="0"/>
          </a:p>
        </p:txBody>
      </p:sp>
      <p:sp>
        <p:nvSpPr>
          <p:cNvPr id="6" name="Slide Number Placeholder 5">
            <a:extLst>
              <a:ext uri="{FF2B5EF4-FFF2-40B4-BE49-F238E27FC236}">
                <a16:creationId xmlns:a16="http://schemas.microsoft.com/office/drawing/2014/main" id="{2DBB4696-BD47-8654-DC99-1F2C1E321631}"/>
              </a:ext>
            </a:extLst>
          </p:cNvPr>
          <p:cNvSpPr>
            <a:spLocks noGrp="1"/>
          </p:cNvSpPr>
          <p:nvPr>
            <p:ph type="sldNum" sz="quarter" idx="12"/>
          </p:nvPr>
        </p:nvSpPr>
        <p:spPr/>
        <p:txBody>
          <a:bodyPr/>
          <a:lstStyle/>
          <a:p>
            <a:fld id="{8C2E478F-E849-4A8C-AF1F-CBCC78A7CBFA}" type="slidenum">
              <a:rPr lang="en-US" smtClean="0"/>
              <a:t>‹#›</a:t>
            </a:fld>
            <a:endParaRPr lang="en-US" dirty="0"/>
          </a:p>
        </p:txBody>
      </p:sp>
    </p:spTree>
    <p:extLst>
      <p:ext uri="{BB962C8B-B14F-4D97-AF65-F5344CB8AC3E}">
        <p14:creationId xmlns:p14="http://schemas.microsoft.com/office/powerpoint/2010/main" val="1561845070"/>
      </p:ext>
    </p:extLst>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3 Column">
    <p:spTree>
      <p:nvGrpSpPr>
        <p:cNvPr id="1" name=""/>
        <p:cNvGrpSpPr/>
        <p:nvPr/>
      </p:nvGrpSpPr>
      <p:grpSpPr>
        <a:xfrm>
          <a:off x="0" y="0"/>
          <a:ext cx="0" cy="0"/>
          <a:chOff x="0" y="0"/>
          <a:chExt cx="0" cy="0"/>
        </a:xfrm>
      </p:grpSpPr>
      <p:sp>
        <p:nvSpPr>
          <p:cNvPr id="22" name="Title 2">
            <a:extLst>
              <a:ext uri="{FF2B5EF4-FFF2-40B4-BE49-F238E27FC236}">
                <a16:creationId xmlns:a16="http://schemas.microsoft.com/office/drawing/2014/main" id="{6186F91B-547E-43BC-9BCE-04619DAAFEC2}"/>
              </a:ext>
            </a:extLst>
          </p:cNvPr>
          <p:cNvSpPr>
            <a:spLocks noGrp="1"/>
          </p:cNvSpPr>
          <p:nvPr>
            <p:ph type="title"/>
          </p:nvPr>
        </p:nvSpPr>
        <p:spPr>
          <a:xfrm>
            <a:off x="594519" y="1"/>
            <a:ext cx="11002962" cy="1623218"/>
          </a:xfrm>
        </p:spPr>
        <p:txBody>
          <a:bodyPr anchor="ctr">
            <a:noAutofit/>
          </a:bodyPr>
          <a:lstStyle/>
          <a:p>
            <a:pPr algn="ctr"/>
            <a:r>
              <a:rPr lang="en-US" sz="4800"/>
              <a:t>Click to edit Master title style</a:t>
            </a:r>
            <a:endParaRPr lang="en-US" sz="4800" dirty="0"/>
          </a:p>
        </p:txBody>
      </p:sp>
      <p:sp>
        <p:nvSpPr>
          <p:cNvPr id="28" name="Text Placeholder 27">
            <a:extLst>
              <a:ext uri="{FF2B5EF4-FFF2-40B4-BE49-F238E27FC236}">
                <a16:creationId xmlns:a16="http://schemas.microsoft.com/office/drawing/2014/main" id="{D635DFA1-45D2-4EFE-8BB2-BE966346691E}"/>
              </a:ext>
            </a:extLst>
          </p:cNvPr>
          <p:cNvSpPr>
            <a:spLocks noGrp="1"/>
          </p:cNvSpPr>
          <p:nvPr>
            <p:ph type="body" sz="quarter" idx="13" hasCustomPrompt="1"/>
          </p:nvPr>
        </p:nvSpPr>
        <p:spPr>
          <a:xfrm>
            <a:off x="960121" y="3669506"/>
            <a:ext cx="3108326" cy="2566988"/>
          </a:xfrm>
        </p:spPr>
        <p:txBody>
          <a:bodyPr>
            <a:noAutofit/>
          </a:bodyPr>
          <a:lstStyle>
            <a:lvl1pPr marL="0" indent="0">
              <a:buFont typeface="Wingdings" panose="05000000000000000000" pitchFamily="2" charset="2"/>
              <a:buNone/>
              <a:defRPr sz="2400" spc="300"/>
            </a:lvl1pPr>
            <a:lvl2pPr marL="685800" indent="-228600">
              <a:buFont typeface="Wingdings" panose="05000000000000000000" pitchFamily="2" charset="2"/>
              <a:buChar char="§"/>
              <a:defRPr/>
            </a:lvl2pPr>
            <a:lvl3pPr marL="1143000" indent="-228600">
              <a:buFont typeface="Wingdings" panose="05000000000000000000" pitchFamily="2" charset="2"/>
              <a:buChar char="§"/>
              <a:defRPr/>
            </a:lvl3pPr>
            <a:lvl4pPr marL="1600200" indent="-228600">
              <a:buFont typeface="Wingdings" panose="05000000000000000000" pitchFamily="2" charset="2"/>
              <a:buChar char="§"/>
              <a:defRPr/>
            </a:lvl4pPr>
            <a:lvl5pPr marL="2057400" indent="-228600">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Picture Placeholder 23">
            <a:extLst>
              <a:ext uri="{FF2B5EF4-FFF2-40B4-BE49-F238E27FC236}">
                <a16:creationId xmlns:a16="http://schemas.microsoft.com/office/drawing/2014/main" id="{2F2918FE-A84E-4303-AEF3-4FD66CDD733E}"/>
              </a:ext>
            </a:extLst>
          </p:cNvPr>
          <p:cNvSpPr>
            <a:spLocks noGrp="1"/>
          </p:cNvSpPr>
          <p:nvPr>
            <p:ph type="pic" sz="quarter" idx="10"/>
          </p:nvPr>
        </p:nvSpPr>
        <p:spPr>
          <a:xfrm>
            <a:off x="960438" y="1624013"/>
            <a:ext cx="3108325" cy="1892300"/>
          </a:xfrm>
        </p:spPr>
        <p:txBody>
          <a:bodyPr>
            <a:noAutofit/>
          </a:bodyPr>
          <a:lstStyle/>
          <a:p>
            <a:r>
              <a:rPr lang="en-US"/>
              <a:t>Click icon to add picture</a:t>
            </a:r>
            <a:endParaRPr lang="en-US" dirty="0"/>
          </a:p>
        </p:txBody>
      </p:sp>
      <p:sp>
        <p:nvSpPr>
          <p:cNvPr id="25" name="Picture Placeholder 23">
            <a:extLst>
              <a:ext uri="{FF2B5EF4-FFF2-40B4-BE49-F238E27FC236}">
                <a16:creationId xmlns:a16="http://schemas.microsoft.com/office/drawing/2014/main" id="{E2401025-9BC9-4BDD-97DA-CA763CF846BB}"/>
              </a:ext>
            </a:extLst>
          </p:cNvPr>
          <p:cNvSpPr>
            <a:spLocks noGrp="1"/>
          </p:cNvSpPr>
          <p:nvPr>
            <p:ph type="pic" sz="quarter" idx="11"/>
          </p:nvPr>
        </p:nvSpPr>
        <p:spPr>
          <a:xfrm>
            <a:off x="4542155" y="1623219"/>
            <a:ext cx="3108325" cy="1892300"/>
          </a:xfrm>
        </p:spPr>
        <p:txBody>
          <a:bodyPr>
            <a:noAutofit/>
          </a:bodyPr>
          <a:lstStyle/>
          <a:p>
            <a:r>
              <a:rPr lang="en-US"/>
              <a:t>Click icon to add picture</a:t>
            </a:r>
            <a:endParaRPr lang="en-US" dirty="0"/>
          </a:p>
        </p:txBody>
      </p:sp>
      <p:sp>
        <p:nvSpPr>
          <p:cNvPr id="26" name="Picture Placeholder 23">
            <a:extLst>
              <a:ext uri="{FF2B5EF4-FFF2-40B4-BE49-F238E27FC236}">
                <a16:creationId xmlns:a16="http://schemas.microsoft.com/office/drawing/2014/main" id="{B7C4AAB6-897A-4ABD-AD50-2D86B197E914}"/>
              </a:ext>
            </a:extLst>
          </p:cNvPr>
          <p:cNvSpPr>
            <a:spLocks noGrp="1"/>
          </p:cNvSpPr>
          <p:nvPr>
            <p:ph type="pic" sz="quarter" idx="12"/>
          </p:nvPr>
        </p:nvSpPr>
        <p:spPr>
          <a:xfrm>
            <a:off x="8122920" y="1623219"/>
            <a:ext cx="3108325" cy="1892300"/>
          </a:xfrm>
        </p:spPr>
        <p:txBody>
          <a:bodyPr>
            <a:noAutofit/>
          </a:bodyPr>
          <a:lstStyle/>
          <a:p>
            <a:r>
              <a:rPr lang="en-US"/>
              <a:t>Click icon to add picture</a:t>
            </a:r>
            <a:endParaRPr lang="en-US" dirty="0"/>
          </a:p>
        </p:txBody>
      </p:sp>
      <p:sp>
        <p:nvSpPr>
          <p:cNvPr id="29" name="Text Placeholder 27">
            <a:extLst>
              <a:ext uri="{FF2B5EF4-FFF2-40B4-BE49-F238E27FC236}">
                <a16:creationId xmlns:a16="http://schemas.microsoft.com/office/drawing/2014/main" id="{790D65EC-6EB4-4594-91E9-5C3DE7C3BA89}"/>
              </a:ext>
            </a:extLst>
          </p:cNvPr>
          <p:cNvSpPr>
            <a:spLocks noGrp="1"/>
          </p:cNvSpPr>
          <p:nvPr>
            <p:ph type="body" sz="quarter" idx="14" hasCustomPrompt="1"/>
          </p:nvPr>
        </p:nvSpPr>
        <p:spPr>
          <a:xfrm>
            <a:off x="4541837" y="3681412"/>
            <a:ext cx="3108326" cy="2566988"/>
          </a:xfrm>
        </p:spPr>
        <p:txBody>
          <a:bodyPr>
            <a:noAutofit/>
          </a:bodyPr>
          <a:lstStyle>
            <a:lvl1pPr marL="0" indent="0">
              <a:buFont typeface="Wingdings" panose="05000000000000000000" pitchFamily="2" charset="2"/>
              <a:buNone/>
              <a:defRPr sz="2400" spc="300"/>
            </a:lvl1pPr>
            <a:lvl2pPr marL="685800" indent="-228600">
              <a:buFont typeface="Wingdings" panose="05000000000000000000" pitchFamily="2" charset="2"/>
              <a:buChar char="§"/>
              <a:defRPr/>
            </a:lvl2pPr>
            <a:lvl3pPr marL="1143000" indent="-228600">
              <a:buFont typeface="Wingdings" panose="05000000000000000000" pitchFamily="2" charset="2"/>
              <a:buChar char="§"/>
              <a:defRPr/>
            </a:lvl3pPr>
            <a:lvl4pPr marL="1600200" indent="-228600">
              <a:buFont typeface="Wingdings" panose="05000000000000000000" pitchFamily="2" charset="2"/>
              <a:buChar char="§"/>
              <a:defRPr/>
            </a:lvl4pPr>
            <a:lvl5pPr marL="2057400" indent="-228600">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0" name="Text Placeholder 27">
            <a:extLst>
              <a:ext uri="{FF2B5EF4-FFF2-40B4-BE49-F238E27FC236}">
                <a16:creationId xmlns:a16="http://schemas.microsoft.com/office/drawing/2014/main" id="{611CF730-D055-47C2-A626-299F429D41B2}"/>
              </a:ext>
            </a:extLst>
          </p:cNvPr>
          <p:cNvSpPr>
            <a:spLocks noGrp="1"/>
          </p:cNvSpPr>
          <p:nvPr>
            <p:ph type="body" sz="quarter" idx="15" hasCustomPrompt="1"/>
          </p:nvPr>
        </p:nvSpPr>
        <p:spPr>
          <a:xfrm>
            <a:off x="8122919" y="3681412"/>
            <a:ext cx="3108326" cy="2566988"/>
          </a:xfrm>
        </p:spPr>
        <p:txBody>
          <a:bodyPr>
            <a:noAutofit/>
          </a:bodyPr>
          <a:lstStyle>
            <a:lvl1pPr marL="0" indent="0">
              <a:buFont typeface="Wingdings" panose="05000000000000000000" pitchFamily="2" charset="2"/>
              <a:buNone/>
              <a:defRPr sz="2400" spc="300"/>
            </a:lvl1pPr>
            <a:lvl2pPr marL="685800" indent="-228600">
              <a:buFont typeface="Wingdings" panose="05000000000000000000" pitchFamily="2" charset="2"/>
              <a:buChar char="§"/>
              <a:defRPr/>
            </a:lvl2pPr>
            <a:lvl3pPr marL="1143000" indent="-228600">
              <a:buFont typeface="Wingdings" panose="05000000000000000000" pitchFamily="2" charset="2"/>
              <a:buChar char="§"/>
              <a:defRPr/>
            </a:lvl3pPr>
            <a:lvl4pPr marL="1600200" indent="-228600">
              <a:buFont typeface="Wingdings" panose="05000000000000000000" pitchFamily="2" charset="2"/>
              <a:buChar char="§"/>
              <a:defRPr/>
            </a:lvl4pPr>
            <a:lvl5pPr marL="2057400" indent="-228600">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1" name="Slide Number Placeholder 5">
            <a:extLst>
              <a:ext uri="{FF2B5EF4-FFF2-40B4-BE49-F238E27FC236}">
                <a16:creationId xmlns:a16="http://schemas.microsoft.com/office/drawing/2014/main" id="{F09E06A6-BFDD-42BD-BA69-2CD3BEF0F73D}"/>
              </a:ext>
            </a:extLst>
          </p:cNvPr>
          <p:cNvSpPr>
            <a:spLocks noGrp="1"/>
          </p:cNvSpPr>
          <p:nvPr>
            <p:ph type="sldNum" sz="quarter" idx="16"/>
          </p:nvPr>
        </p:nvSpPr>
        <p:spPr>
          <a:xfrm>
            <a:off x="11549269" y="6468303"/>
            <a:ext cx="443948" cy="365125"/>
          </a:xfrm>
        </p:spPr>
        <p:txBody>
          <a:bodyPr>
            <a:noAutofit/>
          </a:bodyPr>
          <a:lstStyle/>
          <a:p>
            <a:fld id="{8C2E478F-E849-4A8C-AF1F-CBCC78A7CBFA}" type="slidenum">
              <a:rPr lang="en-US" smtClean="0"/>
              <a:t>‹#›</a:t>
            </a:fld>
            <a:endParaRPr lang="en-US" dirty="0"/>
          </a:p>
        </p:txBody>
      </p:sp>
    </p:spTree>
    <p:extLst>
      <p:ext uri="{BB962C8B-B14F-4D97-AF65-F5344CB8AC3E}">
        <p14:creationId xmlns:p14="http://schemas.microsoft.com/office/powerpoint/2010/main" val="41455920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186FE9B2-6286-484B-8943-95EE0B6B0267}"/>
              </a:ext>
            </a:extLst>
          </p:cNvPr>
          <p:cNvSpPr>
            <a:spLocks noGrp="1"/>
          </p:cNvSpPr>
          <p:nvPr>
            <p:ph type="pic" sz="quarter" idx="14"/>
          </p:nvPr>
        </p:nvSpPr>
        <p:spPr>
          <a:xfrm>
            <a:off x="0" y="0"/>
            <a:ext cx="5416550" cy="6858000"/>
          </a:xfrm>
          <a:effectLst/>
        </p:spPr>
        <p:txBody>
          <a:bodyPr anchor="ctr"/>
          <a:lstStyle>
            <a:lvl1pPr marL="0" indent="0" algn="ctr">
              <a:buNone/>
              <a:defRPr/>
            </a:lvl1pPr>
          </a:lstStyle>
          <a:p>
            <a:r>
              <a:rPr lang="en-US"/>
              <a:t>Click icon to add picture</a:t>
            </a:r>
            <a:endParaRPr lang="en-US" dirty="0"/>
          </a:p>
        </p:txBody>
      </p:sp>
      <p:sp>
        <p:nvSpPr>
          <p:cNvPr id="11" name="Slide Number Placeholder 5">
            <a:extLst>
              <a:ext uri="{FF2B5EF4-FFF2-40B4-BE49-F238E27FC236}">
                <a16:creationId xmlns:a16="http://schemas.microsoft.com/office/drawing/2014/main" id="{7D4E8708-8565-4A5B-9D9E-1D4F40EAF909}"/>
              </a:ext>
            </a:extLst>
          </p:cNvPr>
          <p:cNvSpPr>
            <a:spLocks noGrp="1"/>
          </p:cNvSpPr>
          <p:nvPr>
            <p:ph type="sldNum" sz="quarter" idx="4"/>
          </p:nvPr>
        </p:nvSpPr>
        <p:spPr>
          <a:xfrm>
            <a:off x="11549269" y="6468303"/>
            <a:ext cx="44394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2E478F-E849-4A8C-AF1F-CBCC78A7CBFA}" type="slidenum">
              <a:rPr lang="en-US" smtClean="0"/>
              <a:t>‹#›</a:t>
            </a:fld>
            <a:endParaRPr lang="en-US" dirty="0"/>
          </a:p>
        </p:txBody>
      </p:sp>
      <p:sp>
        <p:nvSpPr>
          <p:cNvPr id="16" name="Content Placeholder 8">
            <a:extLst>
              <a:ext uri="{FF2B5EF4-FFF2-40B4-BE49-F238E27FC236}">
                <a16:creationId xmlns:a16="http://schemas.microsoft.com/office/drawing/2014/main" id="{42436126-0370-4532-A8AD-D20897982AD2}"/>
              </a:ext>
            </a:extLst>
          </p:cNvPr>
          <p:cNvSpPr>
            <a:spLocks noGrp="1"/>
          </p:cNvSpPr>
          <p:nvPr>
            <p:ph idx="1" hasCustomPrompt="1"/>
          </p:nvPr>
        </p:nvSpPr>
        <p:spPr>
          <a:xfrm>
            <a:off x="6096000" y="1661160"/>
            <a:ext cx="4646246" cy="2218585"/>
          </a:xfrm>
        </p:spPr>
        <p:txBody>
          <a:bodyPr>
            <a:noAutofit/>
          </a:bodyPr>
          <a:lstStyle>
            <a:lvl1pPr>
              <a:defRPr/>
            </a:lvl1pPr>
          </a:lstStyle>
          <a:p>
            <a:pPr marL="0" indent="0">
              <a:lnSpc>
                <a:spcPct val="100000"/>
              </a:lnSpc>
              <a:buNone/>
            </a:pPr>
            <a:r>
              <a:rPr lang="en-US" sz="1600" dirty="0">
                <a:cs typeface="Biome Light" panose="020B0303030204020804" pitchFamily="34" charset="0"/>
              </a:rPr>
              <a:t>Click to edit master text style.</a:t>
            </a:r>
          </a:p>
          <a:p>
            <a:pPr marL="0" indent="0">
              <a:buNone/>
            </a:pPr>
            <a:endParaRPr lang="en-US" dirty="0"/>
          </a:p>
        </p:txBody>
      </p:sp>
      <p:sp>
        <p:nvSpPr>
          <p:cNvPr id="17" name="Slide Number Placeholder 70">
            <a:extLst>
              <a:ext uri="{FF2B5EF4-FFF2-40B4-BE49-F238E27FC236}">
                <a16:creationId xmlns:a16="http://schemas.microsoft.com/office/drawing/2014/main" id="{AEC105AD-E933-4969-B038-0ABD6F013167}"/>
              </a:ext>
            </a:extLst>
          </p:cNvPr>
          <p:cNvSpPr txBox="1">
            <a:spLocks/>
          </p:cNvSpPr>
          <p:nvPr userDrawn="1"/>
        </p:nvSpPr>
        <p:spPr>
          <a:xfrm>
            <a:off x="11549269" y="6468303"/>
            <a:ext cx="443948"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C2E478F-E849-4A8C-AF1F-CBCC78A7CBFA}" type="slidenum">
              <a:rPr lang="en-US" smtClean="0"/>
              <a:pPr/>
              <a:t>‹#›</a:t>
            </a:fld>
            <a:endParaRPr lang="en-US" dirty="0"/>
          </a:p>
        </p:txBody>
      </p:sp>
      <p:sp>
        <p:nvSpPr>
          <p:cNvPr id="7" name="Title 1">
            <a:extLst>
              <a:ext uri="{FF2B5EF4-FFF2-40B4-BE49-F238E27FC236}">
                <a16:creationId xmlns:a16="http://schemas.microsoft.com/office/drawing/2014/main" id="{76CDEBF2-B5C9-4887-B717-81C3D1A73CA9}"/>
              </a:ext>
            </a:extLst>
          </p:cNvPr>
          <p:cNvSpPr>
            <a:spLocks noGrp="1"/>
          </p:cNvSpPr>
          <p:nvPr>
            <p:ph type="title"/>
          </p:nvPr>
        </p:nvSpPr>
        <p:spPr>
          <a:xfrm>
            <a:off x="6095999" y="612037"/>
            <a:ext cx="5897218" cy="884238"/>
          </a:xfrm>
        </p:spPr>
        <p:txBody>
          <a:bodyPr lIns="91440" rIns="91440" anchor="t">
            <a:noAutofit/>
          </a:bodyPr>
          <a:lstStyle>
            <a:lvl1pPr algn="l">
              <a:lnSpc>
                <a:spcPct val="150000"/>
              </a:lnSpc>
              <a:spcBef>
                <a:spcPts val="1000"/>
              </a:spcBef>
              <a:defRPr sz="3200">
                <a:solidFill>
                  <a:schemeClr val="tx1"/>
                </a:solidFill>
              </a:defRPr>
            </a:lvl1pPr>
          </a:lstStyle>
          <a:p>
            <a:r>
              <a:rPr lang="en-US"/>
              <a:t>Click to edit Master title style</a:t>
            </a:r>
            <a:endParaRPr lang="en-US" dirty="0"/>
          </a:p>
        </p:txBody>
      </p:sp>
      <p:sp>
        <p:nvSpPr>
          <p:cNvPr id="2" name="Rectangle 1">
            <a:extLst>
              <a:ext uri="{FF2B5EF4-FFF2-40B4-BE49-F238E27FC236}">
                <a16:creationId xmlns:a16="http://schemas.microsoft.com/office/drawing/2014/main" id="{016A7FA3-8C13-4E5A-88C4-4357C8ACD73E}"/>
              </a:ext>
              <a:ext uri="{C183D7F6-B498-43B3-948B-1728B52AA6E4}">
                <adec:decorative xmlns:adec="http://schemas.microsoft.com/office/drawing/2017/decorative" val="1"/>
              </a:ext>
            </a:extLst>
          </p:cNvPr>
          <p:cNvSpPr/>
          <p:nvPr userDrawn="1"/>
        </p:nvSpPr>
        <p:spPr>
          <a:xfrm>
            <a:off x="6107044" y="6303963"/>
            <a:ext cx="3014980" cy="554037"/>
          </a:xfrm>
          <a:prstGeom prst="rect">
            <a:avLst/>
          </a:prstGeom>
          <a:gradFill flip="none" rotWithShape="1">
            <a:gsLst>
              <a:gs pos="0">
                <a:schemeClr val="accent5"/>
              </a:gs>
              <a:gs pos="100000">
                <a:schemeClr val="accent2">
                  <a:lumMod val="97000"/>
                  <a:lumOff val="3000"/>
                </a:schemeClr>
              </a:gs>
              <a:gs pos="5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131968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losing">
    <p:bg>
      <p:bgRef idx="1001">
        <a:schemeClr val="bg1"/>
      </p:bgRef>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E635FD8-712D-4EE2-A5B6-3DD8DE9C25E9}"/>
              </a:ext>
            </a:extLst>
          </p:cNvPr>
          <p:cNvSpPr>
            <a:spLocks noGrp="1"/>
          </p:cNvSpPr>
          <p:nvPr>
            <p:ph type="pic" sz="quarter" idx="10"/>
          </p:nvPr>
        </p:nvSpPr>
        <p:spPr>
          <a:xfrm>
            <a:off x="0" y="0"/>
            <a:ext cx="12192000" cy="6858000"/>
          </a:xfrm>
        </p:spPr>
        <p:txBody>
          <a:bodyPr/>
          <a:lstStyle>
            <a:lvl1pPr marL="0" indent="0" algn="ctr">
              <a:buNone/>
              <a:defRPr/>
            </a:lvl1pPr>
          </a:lstStyle>
          <a:p>
            <a:r>
              <a:rPr lang="en-US"/>
              <a:t>Click icon to add picture</a:t>
            </a:r>
            <a:endParaRPr lang="en-US" dirty="0"/>
          </a:p>
        </p:txBody>
      </p:sp>
      <p:sp>
        <p:nvSpPr>
          <p:cNvPr id="6" name="Title 5">
            <a:extLst>
              <a:ext uri="{FF2B5EF4-FFF2-40B4-BE49-F238E27FC236}">
                <a16:creationId xmlns:a16="http://schemas.microsoft.com/office/drawing/2014/main" id="{D9074D0F-754F-4F2C-A410-F222D2D2346E}"/>
              </a:ext>
            </a:extLst>
          </p:cNvPr>
          <p:cNvSpPr>
            <a:spLocks noGrp="1"/>
          </p:cNvSpPr>
          <p:nvPr>
            <p:ph type="title" idx="4294967295"/>
          </p:nvPr>
        </p:nvSpPr>
        <p:spPr>
          <a:xfrm>
            <a:off x="702365" y="1660810"/>
            <a:ext cx="10787270" cy="830649"/>
          </a:xfrm>
        </p:spPr>
        <p:txBody>
          <a:bodyPr>
            <a:noAutofit/>
          </a:bodyPr>
          <a:lstStyle/>
          <a:p>
            <a:r>
              <a:rPr lang="en-US" sz="4000" spc="300"/>
              <a:t>Click to edit Master title style</a:t>
            </a:r>
            <a:endParaRPr lang="en-US" sz="4000" spc="300" dirty="0"/>
          </a:p>
        </p:txBody>
      </p:sp>
      <p:sp>
        <p:nvSpPr>
          <p:cNvPr id="14" name="Text Placeholder 13">
            <a:extLst>
              <a:ext uri="{FF2B5EF4-FFF2-40B4-BE49-F238E27FC236}">
                <a16:creationId xmlns:a16="http://schemas.microsoft.com/office/drawing/2014/main" id="{F80209DF-C4D9-43B8-AA05-F53619153042}"/>
              </a:ext>
            </a:extLst>
          </p:cNvPr>
          <p:cNvSpPr>
            <a:spLocks noGrp="1"/>
          </p:cNvSpPr>
          <p:nvPr>
            <p:ph type="body" sz="quarter" idx="12" hasCustomPrompt="1"/>
          </p:nvPr>
        </p:nvSpPr>
        <p:spPr>
          <a:xfrm>
            <a:off x="3512343" y="5137992"/>
            <a:ext cx="5167313" cy="518795"/>
          </a:xfrm>
          <a:gradFill flip="none" rotWithShape="1">
            <a:gsLst>
              <a:gs pos="0">
                <a:schemeClr val="accent5"/>
              </a:gs>
              <a:gs pos="100000">
                <a:schemeClr val="accent2">
                  <a:lumMod val="97000"/>
                  <a:lumOff val="3000"/>
                </a:schemeClr>
              </a:gs>
              <a:gs pos="50000">
                <a:schemeClr val="accent1"/>
              </a:gs>
            </a:gsLst>
            <a:lin ang="10800000" scaled="1"/>
            <a:tileRect/>
          </a:gradFill>
        </p:spPr>
        <p:txBody>
          <a:bodyPr>
            <a:noAutofit/>
          </a:bodyPr>
          <a:lstStyle>
            <a:lvl1pPr marL="0" indent="0" algn="ctr">
              <a:buNone/>
              <a:defRPr sz="1800" spc="300">
                <a:solidFill>
                  <a:schemeClr val="tx1"/>
                </a:solidFill>
              </a:defRPr>
            </a:lvl1pPr>
            <a:lvl2pPr marL="457200" indent="0">
              <a:buNone/>
              <a:defRPr/>
            </a:lvl2pPr>
          </a:lstStyle>
          <a:p>
            <a:pPr lvl="0"/>
            <a:r>
              <a:rPr lang="en-US" dirty="0"/>
              <a:t>CLICK TO EDIT MASTER TEXT STYLES</a:t>
            </a:r>
          </a:p>
        </p:txBody>
      </p:sp>
      <p:sp>
        <p:nvSpPr>
          <p:cNvPr id="31" name="Text Placeholder 13">
            <a:extLst>
              <a:ext uri="{FF2B5EF4-FFF2-40B4-BE49-F238E27FC236}">
                <a16:creationId xmlns:a16="http://schemas.microsoft.com/office/drawing/2014/main" id="{1D89734B-03E0-4ADE-8F62-C819F3E976D5}"/>
              </a:ext>
            </a:extLst>
          </p:cNvPr>
          <p:cNvSpPr>
            <a:spLocks noGrp="1"/>
          </p:cNvSpPr>
          <p:nvPr>
            <p:ph type="body" sz="quarter" idx="16" hasCustomPrompt="1"/>
          </p:nvPr>
        </p:nvSpPr>
        <p:spPr>
          <a:xfrm>
            <a:off x="588194" y="3903126"/>
            <a:ext cx="3064668" cy="518795"/>
          </a:xfrm>
        </p:spPr>
        <p:txBody>
          <a:bodyPr>
            <a:noAutofit/>
          </a:bodyPr>
          <a:lstStyle>
            <a:lvl1pPr marL="0" indent="0" algn="ctr">
              <a:buNone/>
              <a:defRPr sz="1800" spc="300">
                <a:solidFill>
                  <a:schemeClr val="tx1"/>
                </a:solidFill>
              </a:defRPr>
            </a:lvl1pPr>
            <a:lvl2pPr marL="457200" indent="0">
              <a:buNone/>
              <a:defRPr/>
            </a:lvl2pPr>
          </a:lstStyle>
          <a:p>
            <a:pPr lvl="0"/>
            <a:r>
              <a:rPr lang="en-US" dirty="0"/>
              <a:t>CLICK TO EDIT</a:t>
            </a:r>
          </a:p>
        </p:txBody>
      </p:sp>
      <p:sp>
        <p:nvSpPr>
          <p:cNvPr id="32" name="Text Placeholder 13">
            <a:extLst>
              <a:ext uri="{FF2B5EF4-FFF2-40B4-BE49-F238E27FC236}">
                <a16:creationId xmlns:a16="http://schemas.microsoft.com/office/drawing/2014/main" id="{85971F4D-8B59-4B3E-9169-64E0EF1BA85F}"/>
              </a:ext>
            </a:extLst>
          </p:cNvPr>
          <p:cNvSpPr>
            <a:spLocks noGrp="1"/>
          </p:cNvSpPr>
          <p:nvPr>
            <p:ph type="body" sz="quarter" idx="17" hasCustomPrompt="1"/>
          </p:nvPr>
        </p:nvSpPr>
        <p:spPr>
          <a:xfrm>
            <a:off x="4563664" y="3893330"/>
            <a:ext cx="3064668" cy="518795"/>
          </a:xfrm>
        </p:spPr>
        <p:txBody>
          <a:bodyPr>
            <a:noAutofit/>
          </a:bodyPr>
          <a:lstStyle>
            <a:lvl1pPr marL="0" indent="0" algn="ctr">
              <a:buNone/>
              <a:defRPr sz="1800" spc="300">
                <a:solidFill>
                  <a:schemeClr val="tx1"/>
                </a:solidFill>
              </a:defRPr>
            </a:lvl1pPr>
            <a:lvl2pPr marL="457200" indent="0">
              <a:buNone/>
              <a:defRPr/>
            </a:lvl2pPr>
          </a:lstStyle>
          <a:p>
            <a:pPr lvl="0"/>
            <a:r>
              <a:rPr lang="en-US" dirty="0"/>
              <a:t>click to edit</a:t>
            </a:r>
          </a:p>
        </p:txBody>
      </p:sp>
      <p:sp>
        <p:nvSpPr>
          <p:cNvPr id="33" name="Text Placeholder 13">
            <a:extLst>
              <a:ext uri="{FF2B5EF4-FFF2-40B4-BE49-F238E27FC236}">
                <a16:creationId xmlns:a16="http://schemas.microsoft.com/office/drawing/2014/main" id="{90B19777-E2ED-419C-B486-857117FD081B}"/>
              </a:ext>
            </a:extLst>
          </p:cNvPr>
          <p:cNvSpPr>
            <a:spLocks noGrp="1"/>
          </p:cNvSpPr>
          <p:nvPr>
            <p:ph type="body" sz="quarter" idx="18" hasCustomPrompt="1"/>
          </p:nvPr>
        </p:nvSpPr>
        <p:spPr>
          <a:xfrm>
            <a:off x="8539138" y="3903126"/>
            <a:ext cx="3064668" cy="518795"/>
          </a:xfrm>
        </p:spPr>
        <p:txBody>
          <a:bodyPr>
            <a:noAutofit/>
          </a:bodyPr>
          <a:lstStyle>
            <a:lvl1pPr marL="0" indent="0" algn="ctr">
              <a:buNone/>
              <a:defRPr sz="1800" spc="300">
                <a:solidFill>
                  <a:schemeClr val="tx1"/>
                </a:solidFill>
              </a:defRPr>
            </a:lvl1pPr>
            <a:lvl2pPr marL="457200" indent="0">
              <a:buNone/>
              <a:defRPr/>
            </a:lvl2pPr>
          </a:lstStyle>
          <a:p>
            <a:pPr lvl="0"/>
            <a:r>
              <a:rPr lang="en-US" dirty="0"/>
              <a:t>click to edit</a:t>
            </a:r>
          </a:p>
        </p:txBody>
      </p:sp>
      <p:sp>
        <p:nvSpPr>
          <p:cNvPr id="34" name="Online Image Placeholder 33">
            <a:extLst>
              <a:ext uri="{FF2B5EF4-FFF2-40B4-BE49-F238E27FC236}">
                <a16:creationId xmlns:a16="http://schemas.microsoft.com/office/drawing/2014/main" id="{1A58EB44-F532-4998-B316-61C738C37BF5}"/>
              </a:ext>
            </a:extLst>
          </p:cNvPr>
          <p:cNvSpPr>
            <a:spLocks noGrp="1"/>
          </p:cNvSpPr>
          <p:nvPr>
            <p:ph type="clipArt" sz="quarter" idx="19" hasCustomPrompt="1"/>
          </p:nvPr>
        </p:nvSpPr>
        <p:spPr>
          <a:xfrm>
            <a:off x="1754768" y="3098985"/>
            <a:ext cx="731520" cy="731520"/>
          </a:xfrm>
        </p:spPr>
        <p:txBody>
          <a:bodyPr>
            <a:noAutofit/>
          </a:bodyPr>
          <a:lstStyle>
            <a:lvl1pPr marL="0" indent="0">
              <a:buNone/>
              <a:defRPr/>
            </a:lvl1pPr>
          </a:lstStyle>
          <a:p>
            <a:r>
              <a:rPr lang="en-US" dirty="0"/>
              <a:t>Icon</a:t>
            </a:r>
          </a:p>
        </p:txBody>
      </p:sp>
      <p:sp>
        <p:nvSpPr>
          <p:cNvPr id="35" name="Online Image Placeholder 33">
            <a:extLst>
              <a:ext uri="{FF2B5EF4-FFF2-40B4-BE49-F238E27FC236}">
                <a16:creationId xmlns:a16="http://schemas.microsoft.com/office/drawing/2014/main" id="{33763C3C-3545-40BD-9B2C-DC4C0E4CE819}"/>
              </a:ext>
            </a:extLst>
          </p:cNvPr>
          <p:cNvSpPr>
            <a:spLocks noGrp="1"/>
          </p:cNvSpPr>
          <p:nvPr>
            <p:ph type="clipArt" sz="quarter" idx="20" hasCustomPrompt="1"/>
          </p:nvPr>
        </p:nvSpPr>
        <p:spPr>
          <a:xfrm>
            <a:off x="5730240" y="3098985"/>
            <a:ext cx="731520" cy="731520"/>
          </a:xfrm>
        </p:spPr>
        <p:txBody>
          <a:bodyPr>
            <a:noAutofit/>
          </a:bodyPr>
          <a:lstStyle>
            <a:lvl1pPr marL="0" indent="0">
              <a:buNone/>
              <a:defRPr/>
            </a:lvl1pPr>
          </a:lstStyle>
          <a:p>
            <a:r>
              <a:rPr lang="en-US" dirty="0"/>
              <a:t>Icon</a:t>
            </a:r>
          </a:p>
        </p:txBody>
      </p:sp>
      <p:sp>
        <p:nvSpPr>
          <p:cNvPr id="36" name="Online Image Placeholder 33">
            <a:extLst>
              <a:ext uri="{FF2B5EF4-FFF2-40B4-BE49-F238E27FC236}">
                <a16:creationId xmlns:a16="http://schemas.microsoft.com/office/drawing/2014/main" id="{1C5D3777-17F3-4225-8C52-2EF1DB4FD54A}"/>
              </a:ext>
            </a:extLst>
          </p:cNvPr>
          <p:cNvSpPr>
            <a:spLocks noGrp="1"/>
          </p:cNvSpPr>
          <p:nvPr>
            <p:ph type="clipArt" sz="quarter" idx="21" hasCustomPrompt="1"/>
          </p:nvPr>
        </p:nvSpPr>
        <p:spPr>
          <a:xfrm>
            <a:off x="9705712" y="3098985"/>
            <a:ext cx="731520" cy="731520"/>
          </a:xfrm>
        </p:spPr>
        <p:txBody>
          <a:bodyPr>
            <a:noAutofit/>
          </a:bodyPr>
          <a:lstStyle>
            <a:lvl1pPr marL="0" indent="0">
              <a:buNone/>
              <a:defRPr/>
            </a:lvl1pPr>
          </a:lstStyle>
          <a:p>
            <a:r>
              <a:rPr lang="en-US" dirty="0"/>
              <a:t>Icon</a:t>
            </a:r>
          </a:p>
        </p:txBody>
      </p:sp>
    </p:spTree>
    <p:extLst>
      <p:ext uri="{BB962C8B-B14F-4D97-AF65-F5344CB8AC3E}">
        <p14:creationId xmlns:p14="http://schemas.microsoft.com/office/powerpoint/2010/main" val="3173740392"/>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356FE-0942-D750-6EF6-B700C0D1775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31ED3A7-88B9-289A-C917-BE505D3EE4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D61A0CA-F196-5854-28F2-5C982605F042}"/>
              </a:ext>
            </a:extLst>
          </p:cNvPr>
          <p:cNvSpPr>
            <a:spLocks noGrp="1"/>
          </p:cNvSpPr>
          <p:nvPr>
            <p:ph type="dt" sz="half" idx="10"/>
          </p:nvPr>
        </p:nvSpPr>
        <p:spPr/>
        <p:txBody>
          <a:bodyPr/>
          <a:lstStyle/>
          <a:p>
            <a:fld id="{20EBB0C4-6273-4C6E-B9BD-2EDC30F1CD52}" type="datetimeFigureOut">
              <a:rPr lang="en-US" smtClean="0"/>
              <a:t>5/15/2022</a:t>
            </a:fld>
            <a:endParaRPr lang="en-US" dirty="0"/>
          </a:p>
        </p:txBody>
      </p:sp>
      <p:sp>
        <p:nvSpPr>
          <p:cNvPr id="5" name="Footer Placeholder 4">
            <a:extLst>
              <a:ext uri="{FF2B5EF4-FFF2-40B4-BE49-F238E27FC236}">
                <a16:creationId xmlns:a16="http://schemas.microsoft.com/office/drawing/2014/main" id="{D6D76B9C-0B10-589D-2EC7-FE92BEB1D210}"/>
              </a:ext>
            </a:extLst>
          </p:cNvPr>
          <p:cNvSpPr>
            <a:spLocks noGrp="1"/>
          </p:cNvSpPr>
          <p:nvPr>
            <p:ph type="ftr" sz="quarter" idx="11"/>
          </p:nvPr>
        </p:nvSpPr>
        <p:spPr/>
        <p:txBody>
          <a:bodyPr/>
          <a:lstStyle/>
          <a:p>
            <a:r>
              <a:rPr lang="en-US"/>
              <a:t>Add a footer</a:t>
            </a:r>
            <a:endParaRPr lang="en-US" dirty="0"/>
          </a:p>
        </p:txBody>
      </p:sp>
      <p:sp>
        <p:nvSpPr>
          <p:cNvPr id="6" name="Slide Number Placeholder 5">
            <a:extLst>
              <a:ext uri="{FF2B5EF4-FFF2-40B4-BE49-F238E27FC236}">
                <a16:creationId xmlns:a16="http://schemas.microsoft.com/office/drawing/2014/main" id="{326D3AD6-1963-D1ED-AD8A-4CB345C48F50}"/>
              </a:ext>
            </a:extLst>
          </p:cNvPr>
          <p:cNvSpPr>
            <a:spLocks noGrp="1"/>
          </p:cNvSpPr>
          <p:nvPr>
            <p:ph type="sldNum" sz="quarter" idx="12"/>
          </p:nvPr>
        </p:nvSpPr>
        <p:spPr/>
        <p:txBody>
          <a:bodyPr/>
          <a:lstStyle/>
          <a:p>
            <a:fld id="{8C2E478F-E849-4A8C-AF1F-CBCC78A7CBFA}" type="slidenum">
              <a:rPr lang="en-US" smtClean="0"/>
              <a:t>‹#›</a:t>
            </a:fld>
            <a:endParaRPr lang="en-US" dirty="0"/>
          </a:p>
        </p:txBody>
      </p:sp>
    </p:spTree>
    <p:extLst>
      <p:ext uri="{BB962C8B-B14F-4D97-AF65-F5344CB8AC3E}">
        <p14:creationId xmlns:p14="http://schemas.microsoft.com/office/powerpoint/2010/main" val="2830408530"/>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44B30-8FC7-F977-7AA0-CA7A19738F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02AEE5-6BB6-820F-C860-86FD7F7A9E1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04C609-4742-5088-C459-0AFD24C0704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00DE3A1-D53B-EAE8-0A18-726117BB357E}"/>
              </a:ext>
            </a:extLst>
          </p:cNvPr>
          <p:cNvSpPr>
            <a:spLocks noGrp="1"/>
          </p:cNvSpPr>
          <p:nvPr>
            <p:ph type="dt" sz="half" idx="10"/>
          </p:nvPr>
        </p:nvSpPr>
        <p:spPr/>
        <p:txBody>
          <a:bodyPr/>
          <a:lstStyle/>
          <a:p>
            <a:fld id="{19AB4D41-86C1-4908-B66A-0B50CEB3BF29}" type="datetimeFigureOut">
              <a:rPr lang="en-US" smtClean="0"/>
              <a:t>5/15/2022</a:t>
            </a:fld>
            <a:endParaRPr lang="en-US" dirty="0"/>
          </a:p>
        </p:txBody>
      </p:sp>
      <p:sp>
        <p:nvSpPr>
          <p:cNvPr id="6" name="Footer Placeholder 5">
            <a:extLst>
              <a:ext uri="{FF2B5EF4-FFF2-40B4-BE49-F238E27FC236}">
                <a16:creationId xmlns:a16="http://schemas.microsoft.com/office/drawing/2014/main" id="{D7FB371C-58AA-D434-4A5E-85CB70393CBF}"/>
              </a:ext>
            </a:extLst>
          </p:cNvPr>
          <p:cNvSpPr>
            <a:spLocks noGrp="1"/>
          </p:cNvSpPr>
          <p:nvPr>
            <p:ph type="ftr" sz="quarter" idx="11"/>
          </p:nvPr>
        </p:nvSpPr>
        <p:spPr/>
        <p:txBody>
          <a:bodyPr/>
          <a:lstStyle/>
          <a:p>
            <a:r>
              <a:rPr lang="en-US"/>
              <a:t>Add a footer</a:t>
            </a:r>
            <a:endParaRPr lang="en-US" dirty="0"/>
          </a:p>
        </p:txBody>
      </p:sp>
      <p:sp>
        <p:nvSpPr>
          <p:cNvPr id="7" name="Slide Number Placeholder 6">
            <a:extLst>
              <a:ext uri="{FF2B5EF4-FFF2-40B4-BE49-F238E27FC236}">
                <a16:creationId xmlns:a16="http://schemas.microsoft.com/office/drawing/2014/main" id="{90647632-2667-11AC-B03A-3D9B0FDEFFF2}"/>
              </a:ext>
            </a:extLst>
          </p:cNvPr>
          <p:cNvSpPr>
            <a:spLocks noGrp="1"/>
          </p:cNvSpPr>
          <p:nvPr>
            <p:ph type="sldNum" sz="quarter" idx="12"/>
          </p:nvPr>
        </p:nvSpPr>
        <p:spPr/>
        <p:txBody>
          <a:bodyPr/>
          <a:lstStyle/>
          <a:p>
            <a:fld id="{8C2E478F-E849-4A8C-AF1F-CBCC78A7CBFA}" type="slidenum">
              <a:rPr lang="en-US" smtClean="0"/>
              <a:t>‹#›</a:t>
            </a:fld>
            <a:endParaRPr lang="en-US" dirty="0"/>
          </a:p>
        </p:txBody>
      </p:sp>
    </p:spTree>
    <p:extLst>
      <p:ext uri="{BB962C8B-B14F-4D97-AF65-F5344CB8AC3E}">
        <p14:creationId xmlns:p14="http://schemas.microsoft.com/office/powerpoint/2010/main" val="3343070719"/>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6FCF6-0863-BFFB-C23A-9737C1FB76A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EA96893-5010-9226-DB05-266A35554E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8219686-6DE9-C549-CB35-FF009B5303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CE9038B-8FBC-91A5-EA56-5B604D26E3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F9BEB28-4AA6-A8F4-1527-E9B5D50F9A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6DD5065-1F47-2293-9AA0-E4A7F7755EDC}"/>
              </a:ext>
            </a:extLst>
          </p:cNvPr>
          <p:cNvSpPr>
            <a:spLocks noGrp="1"/>
          </p:cNvSpPr>
          <p:nvPr>
            <p:ph type="dt" sz="half" idx="10"/>
          </p:nvPr>
        </p:nvSpPr>
        <p:spPr/>
        <p:txBody>
          <a:bodyPr/>
          <a:lstStyle/>
          <a:p>
            <a:fld id="{E6426E2C-56C1-4E0D-A793-0088A7FDD37E}" type="datetimeFigureOut">
              <a:rPr lang="en-US" smtClean="0"/>
              <a:t>5/15/2022</a:t>
            </a:fld>
            <a:endParaRPr lang="en-US" dirty="0"/>
          </a:p>
        </p:txBody>
      </p:sp>
      <p:sp>
        <p:nvSpPr>
          <p:cNvPr id="8" name="Footer Placeholder 7">
            <a:extLst>
              <a:ext uri="{FF2B5EF4-FFF2-40B4-BE49-F238E27FC236}">
                <a16:creationId xmlns:a16="http://schemas.microsoft.com/office/drawing/2014/main" id="{7326B16A-FE2B-C1E4-3BB2-A7B7066AEC8D}"/>
              </a:ext>
            </a:extLst>
          </p:cNvPr>
          <p:cNvSpPr>
            <a:spLocks noGrp="1"/>
          </p:cNvSpPr>
          <p:nvPr>
            <p:ph type="ftr" sz="quarter" idx="11"/>
          </p:nvPr>
        </p:nvSpPr>
        <p:spPr/>
        <p:txBody>
          <a:bodyPr/>
          <a:lstStyle/>
          <a:p>
            <a:r>
              <a:rPr lang="en-US"/>
              <a:t>Add a footer</a:t>
            </a:r>
            <a:endParaRPr lang="en-US" dirty="0"/>
          </a:p>
        </p:txBody>
      </p:sp>
      <p:sp>
        <p:nvSpPr>
          <p:cNvPr id="9" name="Slide Number Placeholder 8">
            <a:extLst>
              <a:ext uri="{FF2B5EF4-FFF2-40B4-BE49-F238E27FC236}">
                <a16:creationId xmlns:a16="http://schemas.microsoft.com/office/drawing/2014/main" id="{4D3CCC4A-17D0-FDE2-F5CA-E70434B19E57}"/>
              </a:ext>
            </a:extLst>
          </p:cNvPr>
          <p:cNvSpPr>
            <a:spLocks noGrp="1"/>
          </p:cNvSpPr>
          <p:nvPr>
            <p:ph type="sldNum" sz="quarter" idx="12"/>
          </p:nvPr>
        </p:nvSpPr>
        <p:spPr/>
        <p:txBody>
          <a:bodyPr/>
          <a:lstStyle/>
          <a:p>
            <a:fld id="{8C2E478F-E849-4A8C-AF1F-CBCC78A7CBFA}" type="slidenum">
              <a:rPr lang="en-US" smtClean="0"/>
              <a:t>‹#›</a:t>
            </a:fld>
            <a:endParaRPr lang="en-US" dirty="0"/>
          </a:p>
        </p:txBody>
      </p:sp>
    </p:spTree>
    <p:extLst>
      <p:ext uri="{BB962C8B-B14F-4D97-AF65-F5344CB8AC3E}">
        <p14:creationId xmlns:p14="http://schemas.microsoft.com/office/powerpoint/2010/main" val="4236564028"/>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C34A9-4FDE-194C-C8D9-D81E5491E30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546E63A-81AF-14D9-06F5-DF74CBD60DF0}"/>
              </a:ext>
            </a:extLst>
          </p:cNvPr>
          <p:cNvSpPr>
            <a:spLocks noGrp="1"/>
          </p:cNvSpPr>
          <p:nvPr>
            <p:ph type="dt" sz="half" idx="10"/>
          </p:nvPr>
        </p:nvSpPr>
        <p:spPr/>
        <p:txBody>
          <a:bodyPr/>
          <a:lstStyle/>
          <a:p>
            <a:fld id="{C8C39B41-D8B5-4052-B551-9B5525EAA8B6}" type="datetimeFigureOut">
              <a:rPr lang="en-US" smtClean="0"/>
              <a:t>5/15/2022</a:t>
            </a:fld>
            <a:endParaRPr lang="en-US" dirty="0"/>
          </a:p>
        </p:txBody>
      </p:sp>
      <p:sp>
        <p:nvSpPr>
          <p:cNvPr id="4" name="Footer Placeholder 3">
            <a:extLst>
              <a:ext uri="{FF2B5EF4-FFF2-40B4-BE49-F238E27FC236}">
                <a16:creationId xmlns:a16="http://schemas.microsoft.com/office/drawing/2014/main" id="{BA8C4BF8-0A03-3B46-572D-24F5E7635782}"/>
              </a:ext>
            </a:extLst>
          </p:cNvPr>
          <p:cNvSpPr>
            <a:spLocks noGrp="1"/>
          </p:cNvSpPr>
          <p:nvPr>
            <p:ph type="ftr" sz="quarter" idx="11"/>
          </p:nvPr>
        </p:nvSpPr>
        <p:spPr/>
        <p:txBody>
          <a:bodyPr/>
          <a:lstStyle/>
          <a:p>
            <a:r>
              <a:rPr lang="en-US"/>
              <a:t>Add a footer</a:t>
            </a:r>
            <a:endParaRPr lang="en-US" dirty="0"/>
          </a:p>
        </p:txBody>
      </p:sp>
      <p:sp>
        <p:nvSpPr>
          <p:cNvPr id="5" name="Slide Number Placeholder 4">
            <a:extLst>
              <a:ext uri="{FF2B5EF4-FFF2-40B4-BE49-F238E27FC236}">
                <a16:creationId xmlns:a16="http://schemas.microsoft.com/office/drawing/2014/main" id="{132EAAC2-DC6B-0307-E9F2-DC12B19CCEFA}"/>
              </a:ext>
            </a:extLst>
          </p:cNvPr>
          <p:cNvSpPr>
            <a:spLocks noGrp="1"/>
          </p:cNvSpPr>
          <p:nvPr>
            <p:ph type="sldNum" sz="quarter" idx="12"/>
          </p:nvPr>
        </p:nvSpPr>
        <p:spPr/>
        <p:txBody>
          <a:bodyPr/>
          <a:lstStyle/>
          <a:p>
            <a:fld id="{8C2E478F-E849-4A8C-AF1F-CBCC78A7CBFA}" type="slidenum">
              <a:rPr lang="en-US" smtClean="0"/>
              <a:t>‹#›</a:t>
            </a:fld>
            <a:endParaRPr lang="en-US" dirty="0"/>
          </a:p>
        </p:txBody>
      </p:sp>
    </p:spTree>
    <p:extLst>
      <p:ext uri="{BB962C8B-B14F-4D97-AF65-F5344CB8AC3E}">
        <p14:creationId xmlns:p14="http://schemas.microsoft.com/office/powerpoint/2010/main" val="1871632823"/>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E8EFED-D287-42A9-C047-557AF890F3C5}"/>
              </a:ext>
            </a:extLst>
          </p:cNvPr>
          <p:cNvSpPr>
            <a:spLocks noGrp="1"/>
          </p:cNvSpPr>
          <p:nvPr>
            <p:ph type="dt" sz="half" idx="10"/>
          </p:nvPr>
        </p:nvSpPr>
        <p:spPr/>
        <p:txBody>
          <a:bodyPr/>
          <a:lstStyle/>
          <a:p>
            <a:fld id="{4D94136C-8742-45B2-AF27-D93DF72833A9}" type="datetimeFigureOut">
              <a:rPr lang="en-US" smtClean="0"/>
              <a:t>5/15/2022</a:t>
            </a:fld>
            <a:endParaRPr lang="en-US" dirty="0"/>
          </a:p>
        </p:txBody>
      </p:sp>
      <p:sp>
        <p:nvSpPr>
          <p:cNvPr id="3" name="Footer Placeholder 2">
            <a:extLst>
              <a:ext uri="{FF2B5EF4-FFF2-40B4-BE49-F238E27FC236}">
                <a16:creationId xmlns:a16="http://schemas.microsoft.com/office/drawing/2014/main" id="{7CAF35EE-67EE-226A-36E0-7B6408926C7F}"/>
              </a:ext>
            </a:extLst>
          </p:cNvPr>
          <p:cNvSpPr>
            <a:spLocks noGrp="1"/>
          </p:cNvSpPr>
          <p:nvPr>
            <p:ph type="ftr" sz="quarter" idx="11"/>
          </p:nvPr>
        </p:nvSpPr>
        <p:spPr/>
        <p:txBody>
          <a:bodyPr/>
          <a:lstStyle/>
          <a:p>
            <a:r>
              <a:rPr lang="en-US"/>
              <a:t>Add a footer</a:t>
            </a:r>
            <a:endParaRPr lang="en-US" dirty="0"/>
          </a:p>
        </p:txBody>
      </p:sp>
      <p:sp>
        <p:nvSpPr>
          <p:cNvPr id="4" name="Slide Number Placeholder 3">
            <a:extLst>
              <a:ext uri="{FF2B5EF4-FFF2-40B4-BE49-F238E27FC236}">
                <a16:creationId xmlns:a16="http://schemas.microsoft.com/office/drawing/2014/main" id="{91487B83-864D-0C8F-E793-03D3C224ED7C}"/>
              </a:ext>
            </a:extLst>
          </p:cNvPr>
          <p:cNvSpPr>
            <a:spLocks noGrp="1"/>
          </p:cNvSpPr>
          <p:nvPr>
            <p:ph type="sldNum" sz="quarter" idx="12"/>
          </p:nvPr>
        </p:nvSpPr>
        <p:spPr/>
        <p:txBody>
          <a:bodyPr/>
          <a:lstStyle/>
          <a:p>
            <a:fld id="{8C2E478F-E849-4A8C-AF1F-CBCC78A7CBFA}" type="slidenum">
              <a:rPr lang="en-US" smtClean="0"/>
              <a:t>‹#›</a:t>
            </a:fld>
            <a:endParaRPr lang="en-US" dirty="0"/>
          </a:p>
        </p:txBody>
      </p:sp>
    </p:spTree>
    <p:extLst>
      <p:ext uri="{BB962C8B-B14F-4D97-AF65-F5344CB8AC3E}">
        <p14:creationId xmlns:p14="http://schemas.microsoft.com/office/powerpoint/2010/main" val="276626558"/>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4B044-0545-1553-F7D2-3686AB8963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A3A3C5C-27C5-FF3D-408B-2C52DA0A65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078F6F8-81B4-CE63-243B-28629DD9B0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1C1235-1C5A-775A-3F1D-E3C48C1A3141}"/>
              </a:ext>
            </a:extLst>
          </p:cNvPr>
          <p:cNvSpPr>
            <a:spLocks noGrp="1"/>
          </p:cNvSpPr>
          <p:nvPr>
            <p:ph type="dt" sz="half" idx="10"/>
          </p:nvPr>
        </p:nvSpPr>
        <p:spPr/>
        <p:txBody>
          <a:bodyPr/>
          <a:lstStyle/>
          <a:p>
            <a:fld id="{32ABBEA6-7C60-4B02-AE87-00D78D8422AF}" type="datetimeFigureOut">
              <a:rPr lang="en-US" smtClean="0"/>
              <a:t>5/15/2022</a:t>
            </a:fld>
            <a:endParaRPr lang="en-US" dirty="0"/>
          </a:p>
        </p:txBody>
      </p:sp>
      <p:sp>
        <p:nvSpPr>
          <p:cNvPr id="6" name="Footer Placeholder 5">
            <a:extLst>
              <a:ext uri="{FF2B5EF4-FFF2-40B4-BE49-F238E27FC236}">
                <a16:creationId xmlns:a16="http://schemas.microsoft.com/office/drawing/2014/main" id="{C8B99EDF-34B6-2A6F-190B-68813C1AAFF7}"/>
              </a:ext>
            </a:extLst>
          </p:cNvPr>
          <p:cNvSpPr>
            <a:spLocks noGrp="1"/>
          </p:cNvSpPr>
          <p:nvPr>
            <p:ph type="ftr" sz="quarter" idx="11"/>
          </p:nvPr>
        </p:nvSpPr>
        <p:spPr/>
        <p:txBody>
          <a:bodyPr/>
          <a:lstStyle/>
          <a:p>
            <a:r>
              <a:rPr lang="en-US"/>
              <a:t>Add a footer</a:t>
            </a:r>
            <a:endParaRPr lang="en-US" dirty="0"/>
          </a:p>
        </p:txBody>
      </p:sp>
      <p:sp>
        <p:nvSpPr>
          <p:cNvPr id="7" name="Slide Number Placeholder 6">
            <a:extLst>
              <a:ext uri="{FF2B5EF4-FFF2-40B4-BE49-F238E27FC236}">
                <a16:creationId xmlns:a16="http://schemas.microsoft.com/office/drawing/2014/main" id="{6135E8AD-EE55-CCA5-E1E1-F5D255EFD6E8}"/>
              </a:ext>
            </a:extLst>
          </p:cNvPr>
          <p:cNvSpPr>
            <a:spLocks noGrp="1"/>
          </p:cNvSpPr>
          <p:nvPr>
            <p:ph type="sldNum" sz="quarter" idx="12"/>
          </p:nvPr>
        </p:nvSpPr>
        <p:spPr/>
        <p:txBody>
          <a:bodyPr/>
          <a:lstStyle/>
          <a:p>
            <a:fld id="{8C2E478F-E849-4A8C-AF1F-CBCC78A7CBFA}" type="slidenum">
              <a:rPr lang="en-US" smtClean="0"/>
              <a:t>‹#›</a:t>
            </a:fld>
            <a:endParaRPr lang="en-US" dirty="0"/>
          </a:p>
        </p:txBody>
      </p:sp>
    </p:spTree>
    <p:extLst>
      <p:ext uri="{BB962C8B-B14F-4D97-AF65-F5344CB8AC3E}">
        <p14:creationId xmlns:p14="http://schemas.microsoft.com/office/powerpoint/2010/main" val="1656118477"/>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631DD-8BE4-77F4-ADAB-2C06442F65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DE2AAF9-A60E-5CB8-A7C0-F1EEC56D10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5B5E3C9-7108-7D06-D9FF-0DCDFE66DA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BBF51F-1FB6-3D26-0328-1A16B45F2E3D}"/>
              </a:ext>
            </a:extLst>
          </p:cNvPr>
          <p:cNvSpPr>
            <a:spLocks noGrp="1"/>
          </p:cNvSpPr>
          <p:nvPr>
            <p:ph type="dt" sz="half" idx="10"/>
          </p:nvPr>
        </p:nvSpPr>
        <p:spPr/>
        <p:txBody>
          <a:bodyPr/>
          <a:lstStyle/>
          <a:p>
            <a:fld id="{C9CAD897-D46E-4AD2-BD9B-49DD3E640873}" type="datetimeFigureOut">
              <a:rPr lang="en-US" smtClean="0"/>
              <a:t>5/15/2022</a:t>
            </a:fld>
            <a:endParaRPr lang="en-US" dirty="0"/>
          </a:p>
        </p:txBody>
      </p:sp>
      <p:sp>
        <p:nvSpPr>
          <p:cNvPr id="6" name="Footer Placeholder 5">
            <a:extLst>
              <a:ext uri="{FF2B5EF4-FFF2-40B4-BE49-F238E27FC236}">
                <a16:creationId xmlns:a16="http://schemas.microsoft.com/office/drawing/2014/main" id="{16544BE8-19E7-74DD-2FA8-AD315DC2E136}"/>
              </a:ext>
            </a:extLst>
          </p:cNvPr>
          <p:cNvSpPr>
            <a:spLocks noGrp="1"/>
          </p:cNvSpPr>
          <p:nvPr>
            <p:ph type="ftr" sz="quarter" idx="11"/>
          </p:nvPr>
        </p:nvSpPr>
        <p:spPr/>
        <p:txBody>
          <a:bodyPr/>
          <a:lstStyle/>
          <a:p>
            <a:r>
              <a:rPr lang="en-US"/>
              <a:t>Add a footer</a:t>
            </a:r>
            <a:endParaRPr lang="en-US" dirty="0"/>
          </a:p>
        </p:txBody>
      </p:sp>
      <p:sp>
        <p:nvSpPr>
          <p:cNvPr id="7" name="Slide Number Placeholder 6">
            <a:extLst>
              <a:ext uri="{FF2B5EF4-FFF2-40B4-BE49-F238E27FC236}">
                <a16:creationId xmlns:a16="http://schemas.microsoft.com/office/drawing/2014/main" id="{5C703FF2-78D9-50DE-58D2-63E074449785}"/>
              </a:ext>
            </a:extLst>
          </p:cNvPr>
          <p:cNvSpPr>
            <a:spLocks noGrp="1"/>
          </p:cNvSpPr>
          <p:nvPr>
            <p:ph type="sldNum" sz="quarter" idx="12"/>
          </p:nvPr>
        </p:nvSpPr>
        <p:spPr/>
        <p:txBody>
          <a:bodyPr/>
          <a:lstStyle/>
          <a:p>
            <a:fld id="{8C2E478F-E849-4A8C-AF1F-CBCC78A7CBFA}" type="slidenum">
              <a:rPr lang="en-US" smtClean="0"/>
              <a:t>‹#›</a:t>
            </a:fld>
            <a:endParaRPr lang="en-US" dirty="0"/>
          </a:p>
        </p:txBody>
      </p:sp>
    </p:spTree>
    <p:extLst>
      <p:ext uri="{BB962C8B-B14F-4D97-AF65-F5344CB8AC3E}">
        <p14:creationId xmlns:p14="http://schemas.microsoft.com/office/powerpoint/2010/main" val="3415385513"/>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77FA7F-0889-34DD-A8A9-D5A77B92BC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CDC8ED6-83BA-4FAB-F1D5-4EA3D87494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20E1D2-0FF7-5467-687B-18D05281AD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624D31-43A5-475A-80CF-332C9F6DCF35}" type="datetimeFigureOut">
              <a:rPr lang="en-US" smtClean="0"/>
              <a:t>5/15/2022</a:t>
            </a:fld>
            <a:endParaRPr lang="en-US" dirty="0"/>
          </a:p>
        </p:txBody>
      </p:sp>
      <p:sp>
        <p:nvSpPr>
          <p:cNvPr id="5" name="Footer Placeholder 4">
            <a:extLst>
              <a:ext uri="{FF2B5EF4-FFF2-40B4-BE49-F238E27FC236}">
                <a16:creationId xmlns:a16="http://schemas.microsoft.com/office/drawing/2014/main" id="{C825B850-9664-1E0C-6D80-5C00322DA0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Add a footer</a:t>
            </a:r>
            <a:endParaRPr lang="en-US" dirty="0"/>
          </a:p>
        </p:txBody>
      </p:sp>
      <p:sp>
        <p:nvSpPr>
          <p:cNvPr id="6" name="Slide Number Placeholder 5">
            <a:extLst>
              <a:ext uri="{FF2B5EF4-FFF2-40B4-BE49-F238E27FC236}">
                <a16:creationId xmlns:a16="http://schemas.microsoft.com/office/drawing/2014/main" id="{B6086828-511D-FD8D-4A69-3FCBF5CB97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2E478F-E849-4A8C-AF1F-CBCC78A7CBFA}" type="slidenum">
              <a:rPr lang="en-US" smtClean="0"/>
              <a:t>‹#›</a:t>
            </a:fld>
            <a:endParaRPr lang="en-US" dirty="0"/>
          </a:p>
        </p:txBody>
      </p:sp>
    </p:spTree>
    <p:extLst>
      <p:ext uri="{BB962C8B-B14F-4D97-AF65-F5344CB8AC3E}">
        <p14:creationId xmlns:p14="http://schemas.microsoft.com/office/powerpoint/2010/main" val="124642941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668" r:id="rId15"/>
    <p:sldLayoutId id="2147483661" r:id="rId16"/>
    <p:sldLayoutId id="2147483651" r:id="rId17"/>
    <p:sldLayoutId id="2147483666" r:id="rId18"/>
    <p:sldLayoutId id="2147483679" r:id="rId19"/>
    <p:sldLayoutId id="2147483653" r:id="rId20"/>
    <p:sldLayoutId id="2147483678" r:id="rId21"/>
    <p:sldLayoutId id="2147483680" r:id="rId2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Placeholder 7" descr="abstract image">
            <a:extLst>
              <a:ext uri="{FF2B5EF4-FFF2-40B4-BE49-F238E27FC236}">
                <a16:creationId xmlns:a16="http://schemas.microsoft.com/office/drawing/2014/main" id="{9AB29DBC-55D3-49D9-BB44-4936739C4B57}"/>
              </a:ext>
            </a:extLst>
          </p:cNvPr>
          <p:cNvPicPr>
            <a:picLocks noGrp="1" noChangeAspect="1"/>
          </p:cNvPicPr>
          <p:nvPr>
            <p:ph type="pic" sz="quarter" idx="10"/>
          </p:nvPr>
        </p:nvPicPr>
        <p:blipFill rotWithShape="1">
          <a:blip r:embed="rId2">
            <a:alphaModFix amt="52000"/>
            <a:extLst>
              <a:ext uri="{BEBA8EAE-BF5A-486C-A8C5-ECC9F3942E4B}">
                <a14:imgProps xmlns:a14="http://schemas.microsoft.com/office/drawing/2010/main">
                  <a14:imgLayer r:embed="rId3">
                    <a14:imgEffect>
                      <a14:saturation sat="0"/>
                    </a14:imgEffect>
                  </a14:imgLayer>
                </a14:imgProps>
              </a:ext>
            </a:extLst>
          </a:blip>
          <a:srcRect/>
          <a:stretch/>
        </p:blipFill>
        <p:spPr/>
      </p:pic>
      <p:sp>
        <p:nvSpPr>
          <p:cNvPr id="3" name="Text Placeholder 2">
            <a:extLst>
              <a:ext uri="{FF2B5EF4-FFF2-40B4-BE49-F238E27FC236}">
                <a16:creationId xmlns:a16="http://schemas.microsoft.com/office/drawing/2014/main" id="{C0AE828D-1E63-455F-949D-0C5454A7FE88}"/>
              </a:ext>
            </a:extLst>
          </p:cNvPr>
          <p:cNvSpPr>
            <a:spLocks noGrp="1"/>
          </p:cNvSpPr>
          <p:nvPr>
            <p:ph type="body" idx="1"/>
          </p:nvPr>
        </p:nvSpPr>
        <p:spPr>
          <a:xfrm>
            <a:off x="3512343" y="5391150"/>
            <a:ext cx="5167313" cy="1049785"/>
          </a:xfrm>
        </p:spPr>
        <p:txBody>
          <a:bodyPr/>
          <a:lstStyle/>
          <a:p>
            <a:r>
              <a:rPr lang="en-US" sz="3600" dirty="0"/>
              <a:t>5.15.22</a:t>
            </a:r>
          </a:p>
        </p:txBody>
      </p:sp>
      <p:sp>
        <p:nvSpPr>
          <p:cNvPr id="9" name="Title 8">
            <a:extLst>
              <a:ext uri="{FF2B5EF4-FFF2-40B4-BE49-F238E27FC236}">
                <a16:creationId xmlns:a16="http://schemas.microsoft.com/office/drawing/2014/main" id="{79DC1498-E692-42BA-B69F-6D37E6CFACA0}"/>
              </a:ext>
            </a:extLst>
          </p:cNvPr>
          <p:cNvSpPr>
            <a:spLocks noGrp="1"/>
          </p:cNvSpPr>
          <p:nvPr>
            <p:ph type="title"/>
          </p:nvPr>
        </p:nvSpPr>
        <p:spPr/>
        <p:txBody>
          <a:bodyPr/>
          <a:lstStyle/>
          <a:p>
            <a:r>
              <a:rPr lang="en-US" sz="8000" dirty="0"/>
              <a:t>Managing carbs</a:t>
            </a:r>
          </a:p>
        </p:txBody>
      </p:sp>
    </p:spTree>
    <p:extLst>
      <p:ext uri="{BB962C8B-B14F-4D97-AF65-F5344CB8AC3E}">
        <p14:creationId xmlns:p14="http://schemas.microsoft.com/office/powerpoint/2010/main" val="3927832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0E76B-AC73-48CB-A7D2-2DB0134E190D}"/>
              </a:ext>
            </a:extLst>
          </p:cNvPr>
          <p:cNvSpPr>
            <a:spLocks noGrp="1"/>
          </p:cNvSpPr>
          <p:nvPr>
            <p:ph type="title"/>
          </p:nvPr>
        </p:nvSpPr>
        <p:spPr/>
        <p:txBody>
          <a:bodyPr/>
          <a:lstStyle/>
          <a:p>
            <a:endParaRPr lang="en-US"/>
          </a:p>
        </p:txBody>
      </p:sp>
      <p:sp>
        <p:nvSpPr>
          <p:cNvPr id="3" name="Slide Number Placeholder 2">
            <a:extLst>
              <a:ext uri="{FF2B5EF4-FFF2-40B4-BE49-F238E27FC236}">
                <a16:creationId xmlns:a16="http://schemas.microsoft.com/office/drawing/2014/main" id="{95DD7B3C-AD69-43B8-9DD2-ABF2690553D2}"/>
              </a:ext>
            </a:extLst>
          </p:cNvPr>
          <p:cNvSpPr>
            <a:spLocks noGrp="1"/>
          </p:cNvSpPr>
          <p:nvPr>
            <p:ph type="sldNum" sz="quarter" idx="11"/>
          </p:nvPr>
        </p:nvSpPr>
        <p:spPr/>
        <p:txBody>
          <a:bodyPr/>
          <a:lstStyle/>
          <a:p>
            <a:fld id="{8C2E478F-E849-4A8C-AF1F-CBCC78A7CBFA}" type="slidenum">
              <a:rPr lang="en-US" smtClean="0"/>
              <a:t>2</a:t>
            </a:fld>
            <a:endParaRPr lang="en-US" dirty="0"/>
          </a:p>
        </p:txBody>
      </p:sp>
      <p:pic>
        <p:nvPicPr>
          <p:cNvPr id="3074" name="Picture 2" descr="18+ Diagram Of Carburetor On Motorcycle | Carburetor tuning, Motorcycle  engine, Carburetor">
            <a:extLst>
              <a:ext uri="{FF2B5EF4-FFF2-40B4-BE49-F238E27FC236}">
                <a16:creationId xmlns:a16="http://schemas.microsoft.com/office/drawing/2014/main" id="{DA0C0C35-F54E-46BC-87B3-498A985733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656" y="252412"/>
            <a:ext cx="6353175" cy="635317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arburetor: Construction, Working Principle and Operation">
            <a:extLst>
              <a:ext uri="{FF2B5EF4-FFF2-40B4-BE49-F238E27FC236}">
                <a16:creationId xmlns:a16="http://schemas.microsoft.com/office/drawing/2014/main" id="{4B34E5C1-B1C4-448D-863F-7A2DCE9CF08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2463" t="-713" r="21937" b="713"/>
          <a:stretch/>
        </p:blipFill>
        <p:spPr bwMode="auto">
          <a:xfrm>
            <a:off x="6396831" y="-185746"/>
            <a:ext cx="5596386" cy="68366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5869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3710B-0D08-441A-8527-5B6AD1F72BA4}"/>
              </a:ext>
            </a:extLst>
          </p:cNvPr>
          <p:cNvSpPr>
            <a:spLocks noGrp="1"/>
          </p:cNvSpPr>
          <p:nvPr>
            <p:ph type="title"/>
          </p:nvPr>
        </p:nvSpPr>
        <p:spPr/>
        <p:txBody>
          <a:bodyPr/>
          <a:lstStyle/>
          <a:p>
            <a:endParaRPr lang="en-US"/>
          </a:p>
        </p:txBody>
      </p:sp>
      <p:sp>
        <p:nvSpPr>
          <p:cNvPr id="3" name="Slide Number Placeholder 2">
            <a:extLst>
              <a:ext uri="{FF2B5EF4-FFF2-40B4-BE49-F238E27FC236}">
                <a16:creationId xmlns:a16="http://schemas.microsoft.com/office/drawing/2014/main" id="{A9A5B73B-E543-41BC-8714-F27F42B4385F}"/>
              </a:ext>
            </a:extLst>
          </p:cNvPr>
          <p:cNvSpPr>
            <a:spLocks noGrp="1"/>
          </p:cNvSpPr>
          <p:nvPr>
            <p:ph type="sldNum" sz="quarter" idx="11"/>
          </p:nvPr>
        </p:nvSpPr>
        <p:spPr/>
        <p:txBody>
          <a:bodyPr/>
          <a:lstStyle/>
          <a:p>
            <a:fld id="{8C2E478F-E849-4A8C-AF1F-CBCC78A7CBFA}" type="slidenum">
              <a:rPr lang="en-US" smtClean="0"/>
              <a:t>3</a:t>
            </a:fld>
            <a:endParaRPr lang="en-US" dirty="0"/>
          </a:p>
        </p:txBody>
      </p:sp>
      <p:sp>
        <p:nvSpPr>
          <p:cNvPr id="4" name="AutoShape 2" descr="Carburetor: Definition, Function, Parts, Diagram, Working [with Pdf] - Mech  Content">
            <a:extLst>
              <a:ext uri="{FF2B5EF4-FFF2-40B4-BE49-F238E27FC236}">
                <a16:creationId xmlns:a16="http://schemas.microsoft.com/office/drawing/2014/main" id="{EA6D67D5-7D80-4934-846E-140DE37E0513}"/>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8" descr="simple carburettor diagram">
            <a:extLst>
              <a:ext uri="{FF2B5EF4-FFF2-40B4-BE49-F238E27FC236}">
                <a16:creationId xmlns:a16="http://schemas.microsoft.com/office/drawing/2014/main" id="{47F967B1-7C4C-40B2-98ED-745D670CFF0D}"/>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10" descr="simple carburettor diagram">
            <a:extLst>
              <a:ext uri="{FF2B5EF4-FFF2-40B4-BE49-F238E27FC236}">
                <a16:creationId xmlns:a16="http://schemas.microsoft.com/office/drawing/2014/main" id="{722BC1E3-A8D9-4A03-8AD8-835C8CBCB727}"/>
              </a:ext>
            </a:extLst>
          </p:cNvPr>
          <p:cNvSpPr>
            <a:spLocks noChangeAspect="1" noChangeArrowheads="1"/>
          </p:cNvSpPr>
          <p:nvPr/>
        </p:nvSpPr>
        <p:spPr bwMode="auto">
          <a:xfrm>
            <a:off x="6248400" y="3581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9" name="Picture 8">
            <a:extLst>
              <a:ext uri="{FF2B5EF4-FFF2-40B4-BE49-F238E27FC236}">
                <a16:creationId xmlns:a16="http://schemas.microsoft.com/office/drawing/2014/main" id="{D91CCA18-C74B-417C-8725-C9B607DE0494}"/>
              </a:ext>
            </a:extLst>
          </p:cNvPr>
          <p:cNvPicPr>
            <a:picLocks noChangeAspect="1"/>
          </p:cNvPicPr>
          <p:nvPr/>
        </p:nvPicPr>
        <p:blipFill>
          <a:blip r:embed="rId2"/>
          <a:stretch>
            <a:fillRect/>
          </a:stretch>
        </p:blipFill>
        <p:spPr>
          <a:xfrm>
            <a:off x="1271587" y="284342"/>
            <a:ext cx="9344025" cy="6549086"/>
          </a:xfrm>
          <a:prstGeom prst="rect">
            <a:avLst/>
          </a:prstGeom>
        </p:spPr>
      </p:pic>
    </p:spTree>
    <p:extLst>
      <p:ext uri="{BB962C8B-B14F-4D97-AF65-F5344CB8AC3E}">
        <p14:creationId xmlns:p14="http://schemas.microsoft.com/office/powerpoint/2010/main" val="218574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F6BAA01-2BC6-B248-A08F-61ADA7B6F78A}"/>
              </a:ext>
            </a:extLst>
          </p:cNvPr>
          <p:cNvSpPr>
            <a:spLocks noGrp="1"/>
          </p:cNvSpPr>
          <p:nvPr>
            <p:ph type="sldNum" sz="quarter" idx="4"/>
          </p:nvPr>
        </p:nvSpPr>
        <p:spPr/>
        <p:txBody>
          <a:bodyPr/>
          <a:lstStyle/>
          <a:p>
            <a:fld id="{8C2E478F-E849-4A8C-AF1F-CBCC78A7CBFA}" type="slidenum">
              <a:rPr lang="en-US" smtClean="0"/>
              <a:t>4</a:t>
            </a:fld>
            <a:endParaRPr lang="en-US" dirty="0"/>
          </a:p>
        </p:txBody>
      </p:sp>
      <p:sp>
        <p:nvSpPr>
          <p:cNvPr id="11" name="Title 1">
            <a:extLst>
              <a:ext uri="{FF2B5EF4-FFF2-40B4-BE49-F238E27FC236}">
                <a16:creationId xmlns:a16="http://schemas.microsoft.com/office/drawing/2014/main" id="{9D4AEA6B-02E1-0B11-6BDB-ED6EC2F56994}"/>
              </a:ext>
            </a:extLst>
          </p:cNvPr>
          <p:cNvSpPr txBox="1">
            <a:spLocks/>
          </p:cNvSpPr>
          <p:nvPr/>
        </p:nvSpPr>
        <p:spPr>
          <a:xfrm>
            <a:off x="546307" y="355461"/>
            <a:ext cx="11002962" cy="823913"/>
          </a:xfrm>
          <a:prstGeom prst="rect">
            <a:avLst/>
          </a:prstGeom>
        </p:spPr>
        <p:txBody>
          <a:bodyPr vert="horz" lIns="91440" tIns="45720" rIns="91440" bIns="45720" rtlCol="0" anchor="ctr">
            <a:noAutofit/>
          </a:bodyPr>
          <a:lstStyle>
            <a:lvl1pPr algn="ctr" defTabSz="914400" rtl="0" eaLnBrk="1" latinLnBrk="0" hangingPunct="1">
              <a:lnSpc>
                <a:spcPct val="100000"/>
              </a:lnSpc>
              <a:spcBef>
                <a:spcPct val="0"/>
              </a:spcBef>
              <a:buNone/>
              <a:defRPr sz="4800" kern="1200" cap="all" spc="300" baseline="0">
                <a:solidFill>
                  <a:schemeClr val="tx1"/>
                </a:solidFill>
                <a:latin typeface="+mj-lt"/>
                <a:ea typeface="+mj-ea"/>
                <a:cs typeface="+mj-cs"/>
              </a:defRPr>
            </a:lvl1pPr>
          </a:lstStyle>
          <a:p>
            <a:r>
              <a:rPr lang="en-US"/>
              <a:t>Intake issues</a:t>
            </a:r>
            <a:endParaRPr lang="en-US" dirty="0"/>
          </a:p>
        </p:txBody>
      </p:sp>
      <p:sp>
        <p:nvSpPr>
          <p:cNvPr id="12" name="TextBox 11">
            <a:extLst>
              <a:ext uri="{FF2B5EF4-FFF2-40B4-BE49-F238E27FC236}">
                <a16:creationId xmlns:a16="http://schemas.microsoft.com/office/drawing/2014/main" id="{ABBE6CB3-D570-B807-7BF6-25223FC3E04C}"/>
              </a:ext>
            </a:extLst>
          </p:cNvPr>
          <p:cNvSpPr txBox="1"/>
          <p:nvPr/>
        </p:nvSpPr>
        <p:spPr>
          <a:xfrm>
            <a:off x="400050" y="1301115"/>
            <a:ext cx="11391900" cy="5201424"/>
          </a:xfrm>
          <a:prstGeom prst="rect">
            <a:avLst/>
          </a:prstGeom>
          <a:noFill/>
        </p:spPr>
        <p:txBody>
          <a:bodyPr wrap="square" rtlCol="0">
            <a:spAutoFit/>
          </a:bodyPr>
          <a:lstStyle/>
          <a:p>
            <a:r>
              <a:rPr lang="en-US" sz="2800" dirty="0"/>
              <a:t> </a:t>
            </a:r>
            <a:r>
              <a:rPr lang="en-US" sz="2800" b="1" dirty="0"/>
              <a:t>Philippians 4:6-9                           Romans 12:1-2                          James 1:19-21</a:t>
            </a:r>
          </a:p>
          <a:p>
            <a:endParaRPr lang="en-US" sz="2400" dirty="0"/>
          </a:p>
          <a:p>
            <a:r>
              <a:rPr lang="en-US" sz="2800" b="1" dirty="0"/>
              <a:t>-Matthew 2:37</a:t>
            </a:r>
          </a:p>
          <a:p>
            <a:r>
              <a:rPr lang="en-US" sz="2800" dirty="0"/>
              <a:t>And He said to him, you shall love the Lord your God with all your heart and with all your soul and with al your mind.</a:t>
            </a:r>
          </a:p>
          <a:p>
            <a:endParaRPr lang="en-US" sz="2800" dirty="0"/>
          </a:p>
          <a:p>
            <a:r>
              <a:rPr lang="en-US" sz="2800" b="1" dirty="0"/>
              <a:t>-Proverbs 4:23</a:t>
            </a:r>
          </a:p>
          <a:p>
            <a:r>
              <a:rPr lang="en-US" sz="2800" dirty="0"/>
              <a:t>Keep your heart with all vigilance, for from it flow the springs of life.</a:t>
            </a:r>
          </a:p>
          <a:p>
            <a:endParaRPr lang="en-US" sz="2800" dirty="0"/>
          </a:p>
          <a:p>
            <a:r>
              <a:rPr lang="en-US" sz="2800" b="1" dirty="0"/>
              <a:t>-Romans 8:6</a:t>
            </a:r>
          </a:p>
          <a:p>
            <a:r>
              <a:rPr lang="en-US" sz="2800" dirty="0"/>
              <a:t>For to set the mind on the flesh is death, but to set the mind on the Spirit is life and peace.</a:t>
            </a:r>
          </a:p>
        </p:txBody>
      </p:sp>
    </p:spTree>
    <p:extLst>
      <p:ext uri="{BB962C8B-B14F-4D97-AF65-F5344CB8AC3E}">
        <p14:creationId xmlns:p14="http://schemas.microsoft.com/office/powerpoint/2010/main" val="3669027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F6BAA01-2BC6-B248-A08F-61ADA7B6F78A}"/>
              </a:ext>
            </a:extLst>
          </p:cNvPr>
          <p:cNvSpPr>
            <a:spLocks noGrp="1"/>
          </p:cNvSpPr>
          <p:nvPr>
            <p:ph type="sldNum" sz="quarter" idx="4"/>
          </p:nvPr>
        </p:nvSpPr>
        <p:spPr/>
        <p:txBody>
          <a:bodyPr/>
          <a:lstStyle/>
          <a:p>
            <a:fld id="{8C2E478F-E849-4A8C-AF1F-CBCC78A7CBFA}" type="slidenum">
              <a:rPr lang="en-US" smtClean="0"/>
              <a:t>5</a:t>
            </a:fld>
            <a:endParaRPr lang="en-US" dirty="0"/>
          </a:p>
        </p:txBody>
      </p:sp>
      <p:sp>
        <p:nvSpPr>
          <p:cNvPr id="11" name="Title 1">
            <a:extLst>
              <a:ext uri="{FF2B5EF4-FFF2-40B4-BE49-F238E27FC236}">
                <a16:creationId xmlns:a16="http://schemas.microsoft.com/office/drawing/2014/main" id="{9D4AEA6B-02E1-0B11-6BDB-ED6EC2F56994}"/>
              </a:ext>
            </a:extLst>
          </p:cNvPr>
          <p:cNvSpPr txBox="1">
            <a:spLocks/>
          </p:cNvSpPr>
          <p:nvPr/>
        </p:nvSpPr>
        <p:spPr>
          <a:xfrm>
            <a:off x="546307" y="75233"/>
            <a:ext cx="11002962" cy="823913"/>
          </a:xfrm>
          <a:prstGeom prst="rect">
            <a:avLst/>
          </a:prstGeom>
        </p:spPr>
        <p:txBody>
          <a:bodyPr vert="horz" lIns="91440" tIns="45720" rIns="91440" bIns="45720" rtlCol="0" anchor="ctr">
            <a:noAutofit/>
          </a:bodyPr>
          <a:lstStyle>
            <a:lvl1pPr algn="ctr" defTabSz="914400" rtl="0" eaLnBrk="1" latinLnBrk="0" hangingPunct="1">
              <a:lnSpc>
                <a:spcPct val="100000"/>
              </a:lnSpc>
              <a:spcBef>
                <a:spcPct val="0"/>
              </a:spcBef>
              <a:buNone/>
              <a:defRPr sz="4800" kern="1200" cap="all" spc="300" baseline="0">
                <a:solidFill>
                  <a:schemeClr val="tx1"/>
                </a:solidFill>
                <a:latin typeface="+mj-lt"/>
                <a:ea typeface="+mj-ea"/>
                <a:cs typeface="+mj-cs"/>
              </a:defRPr>
            </a:lvl1pPr>
          </a:lstStyle>
          <a:p>
            <a:r>
              <a:rPr lang="en-US" dirty="0"/>
              <a:t>Adjustment issues</a:t>
            </a:r>
          </a:p>
        </p:txBody>
      </p:sp>
      <p:sp>
        <p:nvSpPr>
          <p:cNvPr id="12" name="TextBox 11">
            <a:extLst>
              <a:ext uri="{FF2B5EF4-FFF2-40B4-BE49-F238E27FC236}">
                <a16:creationId xmlns:a16="http://schemas.microsoft.com/office/drawing/2014/main" id="{ABBE6CB3-D570-B807-7BF6-25223FC3E04C}"/>
              </a:ext>
            </a:extLst>
          </p:cNvPr>
          <p:cNvSpPr txBox="1"/>
          <p:nvPr/>
        </p:nvSpPr>
        <p:spPr>
          <a:xfrm>
            <a:off x="198783" y="899146"/>
            <a:ext cx="11794434" cy="6063198"/>
          </a:xfrm>
          <a:prstGeom prst="rect">
            <a:avLst/>
          </a:prstGeom>
          <a:noFill/>
        </p:spPr>
        <p:txBody>
          <a:bodyPr wrap="square" rtlCol="0">
            <a:spAutoFit/>
          </a:bodyPr>
          <a:lstStyle/>
          <a:p>
            <a:r>
              <a:rPr lang="en-US" sz="2800" dirty="0"/>
              <a:t> </a:t>
            </a:r>
            <a:r>
              <a:rPr lang="en-US" sz="2800" b="1" dirty="0"/>
              <a:t>1 Corinthians 14:15             Philippians 2:1-8                    2 Corinthians 10:3-6</a:t>
            </a:r>
          </a:p>
          <a:p>
            <a:endParaRPr lang="en-US" sz="2400" dirty="0"/>
          </a:p>
          <a:p>
            <a:r>
              <a:rPr lang="en-US" sz="2800" b="1" dirty="0"/>
              <a:t>-1 Peter 1:13</a:t>
            </a:r>
          </a:p>
          <a:p>
            <a:r>
              <a:rPr lang="en-US" sz="2800" dirty="0"/>
              <a:t>Therefore, preparing your minds for action, and being sober-minded, set your hope fully on he grace that will be brought to you at the revelation of Jesus Christ.</a:t>
            </a:r>
          </a:p>
          <a:p>
            <a:endParaRPr lang="en-US" sz="2800" dirty="0"/>
          </a:p>
          <a:p>
            <a:r>
              <a:rPr lang="en-US" sz="2800" b="1" dirty="0"/>
              <a:t>-Colossians 3:2</a:t>
            </a:r>
          </a:p>
          <a:p>
            <a:r>
              <a:rPr lang="en-US" sz="2800" dirty="0"/>
              <a:t>Set your mind on things that are above, not on things that are on earth.</a:t>
            </a:r>
          </a:p>
          <a:p>
            <a:endParaRPr lang="en-US" sz="2800" dirty="0"/>
          </a:p>
          <a:p>
            <a:r>
              <a:rPr lang="en-US" sz="2800" b="1" dirty="0"/>
              <a:t>-Romans 7:23</a:t>
            </a:r>
          </a:p>
          <a:p>
            <a:r>
              <a:rPr lang="en-US" sz="2800" dirty="0"/>
              <a:t>But I see in my members another law waging war against the law of my mind and making me captive to the law of sin that dwells in my members.</a:t>
            </a:r>
          </a:p>
          <a:p>
            <a:endParaRPr lang="en-US" sz="2800" dirty="0"/>
          </a:p>
        </p:txBody>
      </p:sp>
    </p:spTree>
    <p:extLst>
      <p:ext uri="{BB962C8B-B14F-4D97-AF65-F5344CB8AC3E}">
        <p14:creationId xmlns:p14="http://schemas.microsoft.com/office/powerpoint/2010/main" val="1549909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F6BAA01-2BC6-B248-A08F-61ADA7B6F78A}"/>
              </a:ext>
            </a:extLst>
          </p:cNvPr>
          <p:cNvSpPr>
            <a:spLocks noGrp="1"/>
          </p:cNvSpPr>
          <p:nvPr>
            <p:ph type="sldNum" sz="quarter" idx="4"/>
          </p:nvPr>
        </p:nvSpPr>
        <p:spPr/>
        <p:txBody>
          <a:bodyPr/>
          <a:lstStyle/>
          <a:p>
            <a:fld id="{8C2E478F-E849-4A8C-AF1F-CBCC78A7CBFA}" type="slidenum">
              <a:rPr lang="en-US" smtClean="0"/>
              <a:t>6</a:t>
            </a:fld>
            <a:endParaRPr lang="en-US" dirty="0"/>
          </a:p>
        </p:txBody>
      </p:sp>
      <p:sp>
        <p:nvSpPr>
          <p:cNvPr id="11" name="Title 1">
            <a:extLst>
              <a:ext uri="{FF2B5EF4-FFF2-40B4-BE49-F238E27FC236}">
                <a16:creationId xmlns:a16="http://schemas.microsoft.com/office/drawing/2014/main" id="{9D4AEA6B-02E1-0B11-6BDB-ED6EC2F56994}"/>
              </a:ext>
            </a:extLst>
          </p:cNvPr>
          <p:cNvSpPr txBox="1">
            <a:spLocks/>
          </p:cNvSpPr>
          <p:nvPr/>
        </p:nvSpPr>
        <p:spPr>
          <a:xfrm>
            <a:off x="546307" y="75233"/>
            <a:ext cx="11002962" cy="823913"/>
          </a:xfrm>
          <a:prstGeom prst="rect">
            <a:avLst/>
          </a:prstGeom>
        </p:spPr>
        <p:txBody>
          <a:bodyPr vert="horz" lIns="91440" tIns="45720" rIns="91440" bIns="45720" rtlCol="0" anchor="ctr">
            <a:noAutofit/>
          </a:bodyPr>
          <a:lstStyle>
            <a:lvl1pPr algn="ctr" defTabSz="914400" rtl="0" eaLnBrk="1" latinLnBrk="0" hangingPunct="1">
              <a:lnSpc>
                <a:spcPct val="100000"/>
              </a:lnSpc>
              <a:spcBef>
                <a:spcPct val="0"/>
              </a:spcBef>
              <a:buNone/>
              <a:defRPr sz="4800" kern="1200" cap="all" spc="300" baseline="0">
                <a:solidFill>
                  <a:schemeClr val="tx1"/>
                </a:solidFill>
                <a:latin typeface="+mj-lt"/>
                <a:ea typeface="+mj-ea"/>
                <a:cs typeface="+mj-cs"/>
              </a:defRPr>
            </a:lvl1pPr>
          </a:lstStyle>
          <a:p>
            <a:r>
              <a:rPr lang="en-US" dirty="0"/>
              <a:t>Replacement issues</a:t>
            </a:r>
          </a:p>
        </p:txBody>
      </p:sp>
      <p:sp>
        <p:nvSpPr>
          <p:cNvPr id="12" name="TextBox 11">
            <a:extLst>
              <a:ext uri="{FF2B5EF4-FFF2-40B4-BE49-F238E27FC236}">
                <a16:creationId xmlns:a16="http://schemas.microsoft.com/office/drawing/2014/main" id="{ABBE6CB3-D570-B807-7BF6-25223FC3E04C}"/>
              </a:ext>
            </a:extLst>
          </p:cNvPr>
          <p:cNvSpPr txBox="1"/>
          <p:nvPr/>
        </p:nvSpPr>
        <p:spPr>
          <a:xfrm>
            <a:off x="198783" y="899146"/>
            <a:ext cx="11794434" cy="5693866"/>
          </a:xfrm>
          <a:prstGeom prst="rect">
            <a:avLst/>
          </a:prstGeom>
          <a:noFill/>
        </p:spPr>
        <p:txBody>
          <a:bodyPr wrap="square" rtlCol="0">
            <a:spAutoFit/>
          </a:bodyPr>
          <a:lstStyle/>
          <a:p>
            <a:r>
              <a:rPr lang="en-US" sz="2800" b="1" dirty="0"/>
              <a:t>Romans 8:1-8</a:t>
            </a:r>
          </a:p>
          <a:p>
            <a:r>
              <a:rPr lang="en-US" sz="2800" dirty="0"/>
              <a:t>There is therefore now no condemnation for those who are in Christ Jesus.  For the law of the Spirit of life has set you free in Christ Jesus from the law of sin and death. For God has done what the law, weakened by the flesh, could not do. By sending His own Son in the likeness of sinful flesh and for sin, he condemned sin in the flesh, in order that the righteous requirement of the law might be fulfilled in us, who walk not according to the flesh but according to the Spirit. For those who live according to </a:t>
            </a:r>
            <a:r>
              <a:rPr lang="en-US" sz="2800" b="1" dirty="0">
                <a:solidFill>
                  <a:srgbClr val="FF0000"/>
                </a:solidFill>
              </a:rPr>
              <a:t>the flesh set their minds on the things of the flesh</a:t>
            </a:r>
            <a:r>
              <a:rPr lang="en-US" sz="2800" dirty="0"/>
              <a:t>, but those who live according to </a:t>
            </a:r>
            <a:r>
              <a:rPr lang="en-US" sz="2800" b="1" dirty="0">
                <a:solidFill>
                  <a:srgbClr val="FF0000"/>
                </a:solidFill>
              </a:rPr>
              <a:t>the Spirit set their minds on the things of the Spirit</a:t>
            </a:r>
            <a:r>
              <a:rPr lang="en-US" sz="2800" dirty="0"/>
              <a:t>. </a:t>
            </a:r>
            <a:r>
              <a:rPr lang="en-US" sz="2800" b="1" dirty="0">
                <a:solidFill>
                  <a:srgbClr val="FF0000"/>
                </a:solidFill>
              </a:rPr>
              <a:t>For to set the mind on the flesh is death, but to set the mind on the Spirit is life and peace</a:t>
            </a:r>
            <a:r>
              <a:rPr lang="en-US" sz="2800" dirty="0"/>
              <a:t>. For the mind that is set on flesh is hostile to God, for it does not submit to God’s law; indeed, it cannot. Those who are in the flesh cannot please God.  </a:t>
            </a:r>
          </a:p>
        </p:txBody>
      </p:sp>
    </p:spTree>
    <p:extLst>
      <p:ext uri="{BB962C8B-B14F-4D97-AF65-F5344CB8AC3E}">
        <p14:creationId xmlns:p14="http://schemas.microsoft.com/office/powerpoint/2010/main" val="758921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9C55E-8E18-4DBE-BF40-0F2D78215825}"/>
              </a:ext>
            </a:extLst>
          </p:cNvPr>
          <p:cNvSpPr>
            <a:spLocks noGrp="1"/>
          </p:cNvSpPr>
          <p:nvPr>
            <p:ph type="title"/>
          </p:nvPr>
        </p:nvSpPr>
        <p:spPr>
          <a:xfrm>
            <a:off x="594519" y="24571"/>
            <a:ext cx="11002962" cy="6808857"/>
          </a:xfrm>
        </p:spPr>
        <p:txBody>
          <a:bodyPr/>
          <a:lstStyle/>
          <a:p>
            <a:r>
              <a:rPr lang="en-US" sz="6000" dirty="0"/>
              <a:t>I have found that trying to become more like </a:t>
            </a:r>
            <a:r>
              <a:rPr lang="en-US" sz="6000" dirty="0">
                <a:solidFill>
                  <a:srgbClr val="FF0000"/>
                </a:solidFill>
              </a:rPr>
              <a:t>Jesus</a:t>
            </a:r>
            <a:r>
              <a:rPr lang="en-US" sz="6000" dirty="0"/>
              <a:t> yields far better results than trying to become a better </a:t>
            </a:r>
            <a:r>
              <a:rPr lang="en-US" sz="6000" dirty="0">
                <a:solidFill>
                  <a:srgbClr val="FF0000"/>
                </a:solidFill>
              </a:rPr>
              <a:t>me</a:t>
            </a:r>
            <a:r>
              <a:rPr lang="en-US" sz="6000" dirty="0"/>
              <a:t>.</a:t>
            </a:r>
          </a:p>
        </p:txBody>
      </p:sp>
      <p:sp>
        <p:nvSpPr>
          <p:cNvPr id="3" name="Slide Number Placeholder 2">
            <a:extLst>
              <a:ext uri="{FF2B5EF4-FFF2-40B4-BE49-F238E27FC236}">
                <a16:creationId xmlns:a16="http://schemas.microsoft.com/office/drawing/2014/main" id="{2394593F-D48A-4588-96BE-B790A073A1F4}"/>
              </a:ext>
            </a:extLst>
          </p:cNvPr>
          <p:cNvSpPr>
            <a:spLocks noGrp="1"/>
          </p:cNvSpPr>
          <p:nvPr>
            <p:ph type="sldNum" sz="quarter" idx="11"/>
          </p:nvPr>
        </p:nvSpPr>
        <p:spPr/>
        <p:txBody>
          <a:bodyPr/>
          <a:lstStyle/>
          <a:p>
            <a:fld id="{8C2E478F-E849-4A8C-AF1F-CBCC78A7CBFA}" type="slidenum">
              <a:rPr lang="en-US" smtClean="0"/>
              <a:t>7</a:t>
            </a:fld>
            <a:endParaRPr lang="en-US" dirty="0"/>
          </a:p>
        </p:txBody>
      </p:sp>
    </p:spTree>
    <p:extLst>
      <p:ext uri="{BB962C8B-B14F-4D97-AF65-F5344CB8AC3E}">
        <p14:creationId xmlns:p14="http://schemas.microsoft.com/office/powerpoint/2010/main" val="9384865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426e97fa315356fffbdcd9876fe988c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4b8f0def80e6d70ce3def20c90759a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55BB9993-D5F9-46FA-B2E5-80E3632E98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B7E2D32-4FDD-4266-880C-17595B801432}">
  <ds:schemaRefs>
    <ds:schemaRef ds:uri="http://schemas.microsoft.com/sharepoint/v3/contenttype/forms"/>
  </ds:schemaRefs>
</ds:datastoreItem>
</file>

<file path=customXml/itemProps3.xml><?xml version="1.0" encoding="utf-8"?>
<ds:datastoreItem xmlns:ds="http://schemas.openxmlformats.org/officeDocument/2006/customXml" ds:itemID="{E3D9F223-918A-45AF-9B53-56AB9E5E2182}">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
  <TotalTime>279</TotalTime>
  <Words>423</Words>
  <Application>Microsoft Office PowerPoint</Application>
  <PresentationFormat>Widescreen</PresentationFormat>
  <Paragraphs>34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Wingdings</vt:lpstr>
      <vt:lpstr>Office Theme</vt:lpstr>
      <vt:lpstr>Managing carbs</vt:lpstr>
      <vt:lpstr>PowerPoint Presentation</vt:lpstr>
      <vt:lpstr>PowerPoint Presentation</vt:lpstr>
      <vt:lpstr>PowerPoint Presentation</vt:lpstr>
      <vt:lpstr>PowerPoint Presentation</vt:lpstr>
      <vt:lpstr>PowerPoint Presentation</vt:lpstr>
      <vt:lpstr>I have found that trying to become more like Jesus yields far better results than trying to become a better 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carbs</dc:title>
  <dc:creator>Clay Morris</dc:creator>
  <cp:lastModifiedBy>Franklin Drive Church of Christ</cp:lastModifiedBy>
  <cp:revision>2</cp:revision>
  <dcterms:created xsi:type="dcterms:W3CDTF">2022-05-15T03:01:46Z</dcterms:created>
  <dcterms:modified xsi:type="dcterms:W3CDTF">2022-05-15T15:11:23Z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