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C0E66-B628-46F1-896C-8834B02DE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2E588-FD06-4FFB-9439-1C1FACEFD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28F1E-3E1A-4A38-ABA4-341F37AAE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362A-DB38-43FF-BB18-AE2BB356A89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9DEAE-0FC7-4E3C-89D9-103FA773F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463FC-FC95-4809-A2BD-57A92D0A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7FB-9B5E-4639-954C-8C6EEDE2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1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EDF12-2127-4887-9FD5-0B37D3E14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D7C9C-4C5B-45D5-89C3-BF469FBA0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D9283-EA1E-44E0-8FA9-3D2E65106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362A-DB38-43FF-BB18-AE2BB356A89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FF52E-AAA9-48F4-BD7B-9FE8B383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3EAC9-FAB9-4DB5-9A17-427234FA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7FB-9B5E-4639-954C-8C6EEDE2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3E310C-2628-4728-92E9-085E2C355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39711-F9A9-4222-AB4C-CAE4DED60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5481E-F3BF-4A75-A61E-980B0000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362A-DB38-43FF-BB18-AE2BB356A89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0FDF1-DAF8-46F6-9C24-FEB1EBF4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C21C1-D145-4D07-A785-2E11BA6E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7FB-9B5E-4639-954C-8C6EEDE2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4AC09-F050-428E-BE80-A14E2CAF6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1B269-294D-4038-BF75-0B1B30F89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54DDC-8612-4F4A-88CE-026DD6AB8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362A-DB38-43FF-BB18-AE2BB356A89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EEAE8-4251-41E2-9EBD-4155C7CBC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5E89E-CAD4-4F92-B280-51C7D541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7FB-9B5E-4639-954C-8C6EEDE2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7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7246A-9F5D-432C-AC88-699E9706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B1454-7D2E-4975-A118-F6EBBC736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C629B-EE7D-4A25-8BEF-7E152AEF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362A-DB38-43FF-BB18-AE2BB356A89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8820C-8231-4D4D-ADB6-67B2EA412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5B3FC-6708-4C71-8E07-200A10F7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7FB-9B5E-4639-954C-8C6EEDE2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1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C4B39-29BC-473C-962E-D995E2F8B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E735D-75C6-4968-82A7-99EA0E1B7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5C329-46E0-4F2F-A13C-6009B4AD2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9CC34-BC2F-4421-B239-167C9876D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362A-DB38-43FF-BB18-AE2BB356A89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2EFBE-A66D-44FF-88AE-9016BF2D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0DFEA-C17F-40EF-8201-C176EB5DF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7FB-9B5E-4639-954C-8C6EEDE2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9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4CD12-AC2A-427C-AA7C-DB99DDCC3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EBE9F-6401-4C29-8D8E-74591975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549B-A033-415B-A036-972A0CAF5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9264D-0B5A-4FCC-9DF7-D2CE68FB3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3BE0C0-4999-4C41-A837-8C9A19650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44EA73-4988-4D19-82A1-48FDF442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362A-DB38-43FF-BB18-AE2BB356A89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AB4D13-1D15-49D2-897A-3FADB11C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3B4FF0-35DC-4E43-BBC0-B76D8117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7FB-9B5E-4639-954C-8C6EEDE2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7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4FECB-A6AE-4C4B-B495-5D64139D2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57861-A929-4FC5-88E5-5E42D0501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362A-DB38-43FF-BB18-AE2BB356A89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676EC9-0F47-4040-A3B5-577ABA46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EBDAD-73FF-44B8-AA9A-58CE4DE3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7FB-9B5E-4639-954C-8C6EEDE2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1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F7A8E-0737-4144-90B7-FA3C142C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362A-DB38-43FF-BB18-AE2BB356A89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D1A21-DF21-4FFF-8B59-731C0257D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F074B-C115-4590-8D9D-A55BF827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7FB-9B5E-4639-954C-8C6EEDE2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7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9B46E-1FF4-41EE-9615-9477E018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C7F35-383A-48DE-B35E-91A3A18EA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609A4-7666-476B-B12E-393092950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97D9A-C20F-4E3F-B87A-F9309F5E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362A-DB38-43FF-BB18-AE2BB356A89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FFE89-7395-4844-A0EF-13C34D63B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E74A2-AEDB-428D-B3FF-AF2C7E0D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7FB-9B5E-4639-954C-8C6EEDE2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9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DB185-C8B5-4AF4-AFE6-FC6C15BA5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9EED1F-36DB-4176-A5A3-6E72D4C6A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64152-0EB1-4252-9FCF-58726B2DE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E201A-08CA-410F-B28A-E9B6F344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362A-DB38-43FF-BB18-AE2BB356A89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F95FD-3520-41F1-8799-330E94E9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3527D-0004-4973-A16F-A7265406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7FB-9B5E-4639-954C-8C6EEDE2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289E17-A234-4C49-9582-19C762EA5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D80D6-FC80-4667-B811-99EA1C6E0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13E22-F745-4CD8-87D2-752147CD5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6362A-DB38-43FF-BB18-AE2BB356A89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66627-3ECA-48FB-A404-47723DAB3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43C71-A87C-402C-A717-39AC6B4A2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DC7FB-9B5E-4639-954C-8C6EEDE2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4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27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B31D-921C-46F5-8138-A7D7AE578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Time for Sorrow, Eccl. 3.4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71CEC-3AE6-470E-AAA9-35920EE20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There are illegitimate sorrows, Jonah 4.9</a:t>
            </a:r>
          </a:p>
          <a:p>
            <a:endParaRPr lang="en-US" sz="3200" dirty="0"/>
          </a:p>
          <a:p>
            <a:r>
              <a:rPr lang="en-US" sz="3200" dirty="0"/>
              <a:t>There are legitimate, and even necessary, sorrows, Job 1.20-22; Rom. 9.1-3; Joel 2.12-13; 2 Cor. 7.10-11; Psalm 51.17; James 4.9-10</a:t>
            </a:r>
          </a:p>
          <a:p>
            <a:endParaRPr lang="en-US" sz="3200" dirty="0"/>
          </a:p>
          <a:p>
            <a:r>
              <a:rPr lang="en-US" sz="3200" dirty="0"/>
              <a:t>We must not let grief take us to a place we do not belong.</a:t>
            </a:r>
          </a:p>
        </p:txBody>
      </p:sp>
    </p:spTree>
    <p:extLst>
      <p:ext uri="{BB962C8B-B14F-4D97-AF65-F5344CB8AC3E}">
        <p14:creationId xmlns:p14="http://schemas.microsoft.com/office/powerpoint/2010/main" val="2946081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B31D-921C-46F5-8138-A7D7AE578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Remember We’re Not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71CEC-3AE6-470E-AAA9-35920EE20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740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God’s people have always wrestled with suffering—there are no unique feelings.</a:t>
            </a:r>
          </a:p>
          <a:p>
            <a:endParaRPr lang="en-US" sz="3200" dirty="0"/>
          </a:p>
          <a:p>
            <a:r>
              <a:rPr lang="en-US" sz="3200" dirty="0"/>
              <a:t>Many have felt discouragement and untold suffering, Job 29.2-6; 1 Kings 19.4; Psalm 10.1, 13.1-2a, 22.1; 1 Peter 5.9</a:t>
            </a:r>
          </a:p>
          <a:p>
            <a:endParaRPr lang="en-US" sz="3200" dirty="0"/>
          </a:p>
          <a:p>
            <a:r>
              <a:rPr lang="en-US" sz="3200" dirty="0"/>
              <a:t>Jesus was “a man of sorrows and acquainted with grief,” Isaiah 53.3; John 11.35; cf. Gen. 6.6; Eph. 4.30</a:t>
            </a:r>
          </a:p>
          <a:p>
            <a:endParaRPr lang="en-US" sz="3200" dirty="0"/>
          </a:p>
          <a:p>
            <a:r>
              <a:rPr lang="en-US" sz="3200" dirty="0"/>
              <a:t>Thinking that “nobody knows the troubles I’ve seen” can put us in a dark place where we’re unwilling to accept help.</a:t>
            </a:r>
          </a:p>
        </p:txBody>
      </p:sp>
    </p:spTree>
    <p:extLst>
      <p:ext uri="{BB962C8B-B14F-4D97-AF65-F5344CB8AC3E}">
        <p14:creationId xmlns:p14="http://schemas.microsoft.com/office/powerpoint/2010/main" val="2145913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B31D-921C-46F5-8138-A7D7AE578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5800" cy="1325563"/>
          </a:xfrm>
        </p:spPr>
        <p:txBody>
          <a:bodyPr/>
          <a:lstStyle/>
          <a:p>
            <a:r>
              <a:rPr lang="en-US" sz="4400" dirty="0"/>
              <a:t>Remember to Separate Facts from Feelings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71CEC-3AE6-470E-AAA9-35920EE20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Sometimes grief causes our minds to wander into strange places. </a:t>
            </a:r>
          </a:p>
          <a:p>
            <a:endParaRPr lang="en-US" sz="3200" dirty="0"/>
          </a:p>
          <a:p>
            <a:r>
              <a:rPr lang="en-US" sz="3200" dirty="0"/>
              <a:t>Remember, we sorrow because something’s not right.</a:t>
            </a:r>
          </a:p>
          <a:p>
            <a:endParaRPr lang="en-US" sz="3200" dirty="0"/>
          </a:p>
          <a:p>
            <a:r>
              <a:rPr lang="en-US" sz="3200" dirty="0"/>
              <a:t>Feelings can rule the day and cloud our judgment.</a:t>
            </a:r>
          </a:p>
        </p:txBody>
      </p:sp>
    </p:spTree>
    <p:extLst>
      <p:ext uri="{BB962C8B-B14F-4D97-AF65-F5344CB8AC3E}">
        <p14:creationId xmlns:p14="http://schemas.microsoft.com/office/powerpoint/2010/main" val="37950863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B31D-921C-46F5-8138-A7D7AE578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5800" cy="1325563"/>
          </a:xfrm>
        </p:spPr>
        <p:txBody>
          <a:bodyPr/>
          <a:lstStyle/>
          <a:p>
            <a:r>
              <a:rPr lang="en-US" sz="4400" dirty="0"/>
              <a:t>Remember to Separate Facts from Feelings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71CEC-3AE6-470E-AAA9-35920EE20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Many felt alone, but that was not the reality, 1 Kings 19.18; Psalm 13, 22.21, 24, 37.25</a:t>
            </a:r>
          </a:p>
          <a:p>
            <a:endParaRPr lang="en-US" sz="3200" dirty="0"/>
          </a:p>
          <a:p>
            <a:r>
              <a:rPr lang="en-US" sz="3200" dirty="0"/>
              <a:t>When we begin to feel that God is distant, we must rely on the facts, Job 19.25-27; 23.8-12; Psalm 118.5-6; 1 Thess. 4.13; 1 Peter 5.7; John 3.16; Psalm 13.5-6; Phil. 4.6-7</a:t>
            </a:r>
          </a:p>
          <a:p>
            <a:endParaRPr lang="en-US" sz="3200" dirty="0"/>
          </a:p>
          <a:p>
            <a:r>
              <a:rPr lang="en-US" sz="3200" dirty="0"/>
              <a:t>Asking, “What is truth?” keeps the emotions from overwhelming us.</a:t>
            </a:r>
          </a:p>
        </p:txBody>
      </p:sp>
    </p:spTree>
    <p:extLst>
      <p:ext uri="{BB962C8B-B14F-4D97-AF65-F5344CB8AC3E}">
        <p14:creationId xmlns:p14="http://schemas.microsoft.com/office/powerpoint/2010/main" val="160899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B31D-921C-46F5-8138-A7D7AE578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Remember to Maintain Reverence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71CEC-3AE6-470E-AAA9-35920EE20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God is a friend with whom we can bare our soul, 1 Peter 5.7</a:t>
            </a:r>
          </a:p>
          <a:p>
            <a:endParaRPr lang="en-US" sz="3200" dirty="0"/>
          </a:p>
          <a:p>
            <a:r>
              <a:rPr lang="en-US" sz="3200" dirty="0"/>
              <a:t>God can handle our raw emotions—speak honestly and boldly with Him, Heb. 4.16, cf. v. 12-13</a:t>
            </a:r>
          </a:p>
          <a:p>
            <a:endParaRPr lang="en-US" sz="3200" dirty="0"/>
          </a:p>
          <a:p>
            <a:r>
              <a:rPr lang="en-US" sz="3200" dirty="0"/>
              <a:t>When speaking openly, maintain reverence, Job 1.20-22; 2.9-10; Psalms; Eccl. 5.2; Job 2.9-10</a:t>
            </a:r>
          </a:p>
        </p:txBody>
      </p:sp>
    </p:spTree>
    <p:extLst>
      <p:ext uri="{BB962C8B-B14F-4D97-AF65-F5344CB8AC3E}">
        <p14:creationId xmlns:p14="http://schemas.microsoft.com/office/powerpoint/2010/main" val="1684062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338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Corbel</vt:lpstr>
      <vt:lpstr>Office Theme</vt:lpstr>
      <vt:lpstr>PowerPoint Presentation</vt:lpstr>
      <vt:lpstr>A Time for Sorrow, Eccl. 3.4</vt:lpstr>
      <vt:lpstr>Remember We’re Not Alone</vt:lpstr>
      <vt:lpstr>Remember to Separate Facts from Feelings</vt:lpstr>
      <vt:lpstr>Remember to Separate Facts from Feelings</vt:lpstr>
      <vt:lpstr>Remember to Maintain Reverence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2</cp:revision>
  <dcterms:created xsi:type="dcterms:W3CDTF">2021-08-01T12:37:21Z</dcterms:created>
  <dcterms:modified xsi:type="dcterms:W3CDTF">2021-08-01T12:54:21Z</dcterms:modified>
</cp:coreProperties>
</file>