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9118-0F0B-48D1-865E-276980840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49B0D-C6FA-4195-BBDB-5A730A817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E803F-49A0-4B75-945C-0F01BFCD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6A120-9AF8-4438-9554-D911827F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456E-9B18-4379-A8B4-0D6A35B1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8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4E6B-A0E9-4473-98F4-49869A9D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26B1E-57F9-4E5E-A62C-452C5A9C4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881AB-2D84-41D8-8415-6290E043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7ABB-6782-4508-B21D-CA509F37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AEE3-5DC3-4726-8C7D-569EE5DA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B1948-4890-4E6B-8C97-A7EE0AEF0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5A85-48CB-4458-B378-5082322D8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6F07-9A14-46AE-8884-BC282B1B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20E9-E40B-48B7-A006-30792622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9AA79-6AE9-4570-BEB7-365003C9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DBDA-FFFD-42DB-BAE9-38C81FA9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A751-CE26-45DF-ACC0-A74875F50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C462A-2C4A-43AD-8F45-2C86CB70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CB52-787E-4A33-B8A4-FF83E7D2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61080-E0B9-47F1-98AD-F851AC0E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2CE4-93EA-428F-8CCE-208BBBA5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4FDE-A17F-430B-881C-B17717DA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747C-3A40-4608-BB95-21F9C640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3477-7503-4E79-9EED-8AC90E04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C24E-E115-4920-B67C-C22B1B12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8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20BC-C71A-4593-B0C9-99BC90C6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53FD-2703-4D33-8E9E-88350E3C5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6C377-B29A-4ED8-84A9-3A6C9447B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B4050-2042-44B3-8E77-6370CBFC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B185A-8FAF-4995-9FB5-603F1145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C3D7-A6F3-4B10-8029-9C9503D4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4FF-E0CA-48BC-845B-F4517281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97D40-1F8B-4591-8126-4624F57A8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DEE51-6BB9-4D68-9F9D-86EDBF466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8A555-8D5D-4F78-980C-9A7B6B17F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C3464-BBF4-4DC0-9550-C3658E17C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6DAA4-7A68-44EB-AA3B-36271163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5AC20-D2B4-4534-8FE1-0DB7A772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9D575-FB52-48A9-A54E-A5714831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B1B5-7A76-4E3A-AAAA-8BFF0BDC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BC673-7A3F-438E-9CAA-E611178A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3CD83-A007-4178-BBCA-773CCAB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9E485-EB0E-4F4B-871D-7B0BA0A1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0D83E-8A8E-4FB2-9B42-45F9AE8E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78FB7-53A2-483B-944A-B2CB79C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21E0-AD55-4148-8A7B-4841302C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DFA0-43D8-4761-B138-C9CA1A1B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7DB7-F711-4E94-ABED-270F0CF0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DF221-9F39-4202-A67F-CE5D78698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4BF70-D293-4529-9ADF-72990BEE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23A8A-0B15-4F68-ABB7-783F1C77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4C004-F28D-4F2A-AC97-1B1C08A0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C9B9-9BF1-4748-926C-56F651C7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12330-6F4F-43D5-A3F0-E20E2CF4C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61CAF-C6CB-47C4-93D1-A3169ABDC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0DBCF-0A54-4621-930C-08F53874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AD5F0-E7AB-4D32-9DDC-E337FBC2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938E6-10E4-4DF9-9564-D1CC08BE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6CB1C-0105-4ADB-9C69-5B74602F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133B5-5455-4CCC-BF25-71201AAB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5688F-A411-4F15-9361-1683AB6C5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7003-1069-4FAD-8FD7-0005AFB489D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3AEC-FC72-4D94-B7F4-CE67AD8EF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D470C-1BE5-4554-B645-0FD77465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A079-22C6-427C-B7AF-29C9D8C0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1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7378-2652-48F0-98F9-75A762E8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God Confuse the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D308-1A66-45EF-BFA0-765DC50B9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They united to rebel against God’s command in order to protect themselves from God’s command, Gen. 11.2, 4b; cf. 8.14-9.1, 7; cf. 1.22, 28</a:t>
            </a:r>
          </a:p>
          <a:p>
            <a:endParaRPr lang="en-US" sz="3400" dirty="0"/>
          </a:p>
          <a:p>
            <a:r>
              <a:rPr lang="en-US" sz="3400" dirty="0"/>
              <a:t>They wanted to make a name for themselves by establishing themselves with authority, Gen. 11.4; cf. Rev. 18.5</a:t>
            </a:r>
          </a:p>
        </p:txBody>
      </p:sp>
    </p:spTree>
    <p:extLst>
      <p:ext uri="{BB962C8B-B14F-4D97-AF65-F5344CB8AC3E}">
        <p14:creationId xmlns:p14="http://schemas.microsoft.com/office/powerpoint/2010/main" val="2816731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7378-2652-48F0-98F9-75A762E8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Reverse of the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D308-1A66-45EF-BFA0-765DC50B9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Genesis 11 connects and contrasts with Genesis 12 — the backstory to the gospel, Gen. 12.1-4; Gal. 3.8-9; Heb. 11.8-10, 16; Phil. 2.9-11; Acts 4.12</a:t>
            </a:r>
          </a:p>
          <a:p>
            <a:endParaRPr lang="en-US" sz="3400" dirty="0"/>
          </a:p>
          <a:p>
            <a:r>
              <a:rPr lang="en-US" sz="3400" dirty="0"/>
              <a:t>Genesis 11 </a:t>
            </a:r>
            <a:r>
              <a:rPr lang="en-US" sz="3400"/>
              <a:t>is reversed </a:t>
            </a:r>
            <a:r>
              <a:rPr lang="en-US" sz="3400" dirty="0"/>
              <a:t>Acts 2; cf. Zep. 3.8-13; Rev. 5.9-10; 7.9-10; Matt. 28.18-20; Eph. 2.13-16; Gal. 3.26-29; 1 Cor. 1.10</a:t>
            </a:r>
          </a:p>
        </p:txBody>
      </p:sp>
    </p:spTree>
    <p:extLst>
      <p:ext uri="{BB962C8B-B14F-4D97-AF65-F5344CB8AC3E}">
        <p14:creationId xmlns:p14="http://schemas.microsoft.com/office/powerpoint/2010/main" val="1836562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138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Office Theme</vt:lpstr>
      <vt:lpstr>PowerPoint Presentation</vt:lpstr>
      <vt:lpstr>Why Did God Confuse the People?</vt:lpstr>
      <vt:lpstr>The Reverse of the Confusion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5</cp:revision>
  <dcterms:created xsi:type="dcterms:W3CDTF">2021-01-24T07:15:09Z</dcterms:created>
  <dcterms:modified xsi:type="dcterms:W3CDTF">2021-01-24T14:01:16Z</dcterms:modified>
</cp:coreProperties>
</file>