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1705-5C08-45C7-BC0A-ACC5B2AFD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F9752-06A5-4BAC-8755-2D560408A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8CFBB-A6F3-4219-BB02-89CF61FA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761D-3ED4-4A45-80C1-AC417604729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FB7EF-68E0-4B79-A7D0-D2CE62CE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4E598-715D-4B6E-85F9-51D4AC8D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CC-24B1-4C7B-87EC-5421B9EA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7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4E681-3C87-41FF-A32A-29BC1185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5D032-4CB6-424C-BEF0-E55901C0A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28C27-9A51-4756-9C19-AC52BE84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761D-3ED4-4A45-80C1-AC417604729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F3142-96F7-4ED7-911E-439C6D96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AA7A3-2D3F-400E-A3BE-7256B627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CC-24B1-4C7B-87EC-5421B9EA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8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1594D3-04F5-4124-94E2-F6EFD6BF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42FFD-18E5-416F-A28E-898764081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A0CEB-A6D3-4165-8281-117C0002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761D-3ED4-4A45-80C1-AC417604729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A92B0-5683-42B8-A2F9-34CF304CE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14629-9FE3-4490-B6EE-8C87DE6E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CC-24B1-4C7B-87EC-5421B9EA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4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6F885-9CDD-4E86-9D46-B2275D8BD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1E97-44B5-4A0C-BD2A-09497656A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889E5-0B96-4C9D-AF87-41619740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761D-3ED4-4A45-80C1-AC417604729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7DF15-533B-454F-9D3F-DB1A6A30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28434-8857-4E50-9D88-2D672AA7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CC-24B1-4C7B-87EC-5421B9EA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1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C2FE-9C07-481A-B1E4-16C77F7D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DF0E9-2818-488F-BDDD-F5D9308F2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2300-F5FF-410E-BFEF-BE7B245D9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761D-3ED4-4A45-80C1-AC417604729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A329C-A668-4B50-BCA9-0333AE35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A0EE1-F43A-4776-915C-9135A195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CC-24B1-4C7B-87EC-5421B9EA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6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C157-FB11-48F4-BFD3-3CCD865E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482B-69ED-4591-8D63-E302F9C20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A8AA7-2D34-44D2-8D16-7AB277677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12D44-8FDD-4D69-A1E0-2BC01C10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761D-3ED4-4A45-80C1-AC417604729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866E3-C936-4F8F-A58C-F3405CB3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1DA6B-0EB9-4880-B3B6-C67BA6FB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CC-24B1-4C7B-87EC-5421B9EA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8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3CCC-E472-4DD7-9A77-C5CBD6B1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4B5FA-0865-4028-AEDB-E8D388238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18785-EA13-442A-B5C8-FD9435705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FB367-5CDE-44CA-853C-0D61B9137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3D8A8-C3DD-4DCF-8EE4-A8A6E9B78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EF9A0E-E00A-40BF-B60A-4172298B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761D-3ED4-4A45-80C1-AC417604729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C7B6AB-DD28-4635-BE97-4C63DE22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61A737-2065-437A-9DF1-35E191B2E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CC-24B1-4C7B-87EC-5421B9EA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4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0CC4-72CC-4254-852D-0E2AE619B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683F59-DF7E-491E-9BD7-3BE3E949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761D-3ED4-4A45-80C1-AC417604729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68CB2-9C13-4769-B4B0-3AA02A07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9DA55-4642-47DE-9156-A3394E4A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CC-24B1-4C7B-87EC-5421B9EA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CCC570-0D88-4E9B-B3E3-18E5D9E9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761D-3ED4-4A45-80C1-AC417604729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252BD-8E49-4376-B074-A01AB94B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E2456-A1A1-4819-9A2B-9FFD3164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CC-24B1-4C7B-87EC-5421B9EA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4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12CF-7C07-4F5F-99A9-D0F0411F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0CC41-6DE4-4143-9958-7237D3E9B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30C7F-2EEB-43F4-8E8C-C016174D5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6CD12-F3AD-4556-8F2C-B66E9347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761D-3ED4-4A45-80C1-AC417604729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FD288-38F0-422D-9395-61BCB932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10784-D256-402B-847F-FE09DCA8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CC-24B1-4C7B-87EC-5421B9EA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5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23AB-0C03-4458-9427-480A9313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4F7814-0998-46AD-8679-91A62DADD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8A30D-1289-45C0-835A-6F81A2288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1BEDD-68B0-4B17-BF9B-9171EE22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761D-3ED4-4A45-80C1-AC417604729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E4E5F-45D2-4796-87B8-6B066876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D4626-FAEE-4949-97D7-6873C1F3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CC-24B1-4C7B-87EC-5421B9EA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4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D043E-4812-46C4-A3B4-DA5C3887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57D74-7BDE-4847-9016-178C63DD2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6C78-BF1D-4F38-99F4-8E01D5487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5761D-3ED4-4A45-80C1-AC417604729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3D027-7D77-4C96-9295-8D85B9B92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52A1D-BD57-46C3-9F18-3103AAF51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419CC-24B1-4C7B-87EC-5421B9EA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7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59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60E5-2FFA-4AD6-A698-853A310D0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260"/>
            <a:ext cx="10515600" cy="3977480"/>
          </a:xfrm>
        </p:spPr>
        <p:txBody>
          <a:bodyPr>
            <a:normAutofit/>
          </a:bodyPr>
          <a:lstStyle/>
          <a:p>
            <a:r>
              <a:rPr lang="en-US" sz="4600" dirty="0"/>
              <a:t>Though the Israelites (God’s chosen people) were delivered from Egyptian bondage and were baptized and partook of a spiritual meal, they were disqualified from receiving their inheritance due to rebellion against God.</a:t>
            </a:r>
          </a:p>
        </p:txBody>
      </p:sp>
    </p:spTree>
    <p:extLst>
      <p:ext uri="{BB962C8B-B14F-4D97-AF65-F5344CB8AC3E}">
        <p14:creationId xmlns:p14="http://schemas.microsoft.com/office/powerpoint/2010/main" val="15848539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E8D2-859A-49A5-9F56-D69CBD36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How Would They Be Disqualified?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60E5-2FFA-4AD6-A698-853A310D0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demanding their rights to the harm of others, 1 Cor. 8-10</a:t>
            </a:r>
          </a:p>
          <a:p>
            <a:endParaRPr lang="en-US" dirty="0"/>
          </a:p>
          <a:p>
            <a:r>
              <a:rPr lang="en-US" dirty="0"/>
              <a:t>By desiring evil things due to discontentment, 6; cf. Num. 11.4-6</a:t>
            </a:r>
          </a:p>
          <a:p>
            <a:endParaRPr lang="en-US" dirty="0"/>
          </a:p>
          <a:p>
            <a:r>
              <a:rPr lang="en-US" dirty="0"/>
              <a:t>By associating themselves with pagan practices, 7, cf. Exo. 32.1-6</a:t>
            </a:r>
          </a:p>
          <a:p>
            <a:endParaRPr lang="en-US" dirty="0"/>
          </a:p>
          <a:p>
            <a:r>
              <a:rPr lang="en-US" dirty="0"/>
              <a:t>By indulging in sexual immorality, 8; 6.13-20; cf. Num. 25.1-9</a:t>
            </a:r>
          </a:p>
          <a:p>
            <a:endParaRPr lang="en-US" dirty="0"/>
          </a:p>
          <a:p>
            <a:r>
              <a:rPr lang="en-US" dirty="0"/>
              <a:t>By putting Christ to the test, 9; cf. Exo. 17.2, 7; Num. 14.22; 21.4-6</a:t>
            </a:r>
          </a:p>
          <a:p>
            <a:endParaRPr lang="en-US" dirty="0"/>
          </a:p>
          <a:p>
            <a:r>
              <a:rPr lang="en-US" dirty="0"/>
              <a:t>By grumbling against God, 10; cf. Exo. 17.3; Num. 16.41; Deut. 1.27</a:t>
            </a:r>
          </a:p>
        </p:txBody>
      </p:sp>
    </p:spTree>
    <p:extLst>
      <p:ext uri="{BB962C8B-B14F-4D97-AF65-F5344CB8AC3E}">
        <p14:creationId xmlns:p14="http://schemas.microsoft.com/office/powerpoint/2010/main" val="1837602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E8D2-859A-49A5-9F56-D69CBD36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Heed Lest You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60E5-2FFA-4AD6-A698-853A310D0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be deceived: Baptism and the Lord’s Supper is not necessarily a sign of faithfulness.</a:t>
            </a:r>
          </a:p>
          <a:p>
            <a:endParaRPr lang="en-US" dirty="0"/>
          </a:p>
          <a:p>
            <a:r>
              <a:rPr lang="en-US" dirty="0"/>
              <a:t>Baptism and the Lord’s Supper is meant to cause us to behave a certain way, Rom. 6.1-4; Col. 3; Matt. 26.28; 1 Peter 2.24; Heb. 3.16-4.2; Jude 5; Matt. 23.23; 1 Cor. 9.24-27</a:t>
            </a:r>
          </a:p>
        </p:txBody>
      </p:sp>
    </p:spTree>
    <p:extLst>
      <p:ext uri="{BB962C8B-B14F-4D97-AF65-F5344CB8AC3E}">
        <p14:creationId xmlns:p14="http://schemas.microsoft.com/office/powerpoint/2010/main" val="4025982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211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How Would They Be Disqualified?</vt:lpstr>
      <vt:lpstr>Take Heed Lest You Fall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3</cp:revision>
  <dcterms:created xsi:type="dcterms:W3CDTF">2021-01-31T05:21:15Z</dcterms:created>
  <dcterms:modified xsi:type="dcterms:W3CDTF">2021-01-31T05:52:58Z</dcterms:modified>
</cp:coreProperties>
</file>