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473E-65D5-410A-8F73-A9AE2F600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42D7E-9349-4709-A471-20D4645EB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895D-B8F5-457C-BD34-97C8D83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3A17D-E070-44F8-BE4F-F7B76EC7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F049-890D-4AC6-998B-63C0DD0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7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59B9-6D0F-4DCD-8366-7167D109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E0731-6567-4550-8189-D99F22CD3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45F8B-0AEA-4FF8-B81A-E5AF9560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56B3A-31F3-405B-BD29-4D21569E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E4B47-C688-4FBC-81C3-7EE9B5EC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8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DAE35-777C-4553-9E7F-B88FA5266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6CFEF-CF41-48EB-A6F9-9EB4CE4AD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F1224-4C3D-43B1-9AC2-9431BB4C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EB0D6-29AF-4B13-809F-AEE20A7A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97E3D-E8C5-4784-8DDD-0232269E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7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A187-EE84-4CD2-B7C7-AFB3F067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E83F7-102D-42BA-AF12-DF6422814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15E3D-A101-49FA-B097-3B6361D9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02202-7C95-49DE-B1F6-13162F47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A0669-4B84-4B67-9263-6876208B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492D-7DC8-4244-8DB4-E607C1F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05D4-D7F9-495A-860B-46E9789B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B2031-5E32-4901-8515-71556C15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604C-290F-4F70-B8C8-11185C16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3F51-76D3-48FF-B6DA-9F767673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73AE-F1E7-4C61-A925-9C9F43F2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D8FFD-E02A-4611-9F59-D5B98FC59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F9989-7B7D-45BE-B261-3463D321A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D8923-A706-459C-9001-58C9AD19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F44E0-C0FA-4321-A353-DFB0C70E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D7C93-3D56-47DD-8F2D-1DC70AEF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2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3558-1322-45E3-9EEB-F0DBB013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81514-CC1C-4C85-ABF4-E5301D3BD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A5A34-D2CE-440E-9477-2667B6384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21A0F-7A7C-46E2-B527-C48726B27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56A35-7FE6-464A-A19C-B95325F3F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7A6DC-D4BE-430B-A06B-4EFDF43A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0E097-3E5E-41CE-B0A3-825ACD42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6B177C-9CA3-4BFE-8548-E6F53702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CA92-FA2B-405F-BB10-06AD0F67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CE5E2-193C-4883-AF46-9B5BD572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AFC07-E316-4273-B51B-65B6FE77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83BBC-EDB7-47B4-AE08-73FF5B4E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A9A977-DB08-4C65-AEF9-23A3F770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074EE-E427-44ED-AD1D-60CEB945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291B-8F78-4C14-97AB-DEF14232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13B4-64E3-4858-978E-196C7745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A35A-1CFD-43FD-933A-40C33E9AB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9AD2D-C077-4421-8639-B117EF3E8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93D12-F1CF-4EE6-8E60-B189B46A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C30ED-45AB-465D-B3B8-F1EE3443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C0F11-CE35-4DD9-86E8-7E76DFF6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D6D4-1906-44A4-8EA2-8E783605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65021-CB13-4F8E-91DC-6204572D7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A49-F5FF-415A-BAD5-531EDD96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0555E-7F99-493D-ABD2-7E2B3170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BACF4-8260-4B06-BB47-6EC5C873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478B6-D7CC-4833-AAC8-C9B9E122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4E338-A976-4342-BA97-6FA2E8C5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5E358-435C-41F7-941F-12BC07E67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85E8-FE6C-4FAF-A1F4-13F253258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F7E8-AC70-45E3-8A0F-A1CB5074319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0D8C3-A6F2-48F4-9393-634BE50A9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72254-3B5D-4297-9CB5-07478EE9C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DE0A-D334-422D-8653-2F634E28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8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A37C-FD92-4369-8638-DDDB832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Why Do We Need Encouragement? Life’s Not Easy!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3C63-57BA-4B5C-B631-22CDC6EDD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live in a broken world with all its troubles.</a:t>
            </a:r>
          </a:p>
          <a:p>
            <a:endParaRPr lang="en-US" sz="3200" dirty="0"/>
          </a:p>
          <a:p>
            <a:r>
              <a:rPr lang="en-US" sz="3200" dirty="0"/>
              <a:t>We live in an immoral world with all its troubles.</a:t>
            </a:r>
          </a:p>
          <a:p>
            <a:endParaRPr lang="en-US" sz="3200" dirty="0"/>
          </a:p>
          <a:p>
            <a:r>
              <a:rPr lang="en-US" sz="3200" dirty="0"/>
              <a:t>We (especially believers) operate in a different realm (spiritual) with all its troubles.</a:t>
            </a:r>
          </a:p>
          <a:p>
            <a:endParaRPr lang="en-US" sz="3200" dirty="0"/>
          </a:p>
          <a:p>
            <a:r>
              <a:rPr lang="en-US" sz="3200" dirty="0"/>
              <a:t>We would be in a constant state of loneliness and emptiness and would be driven to insanity.</a:t>
            </a:r>
          </a:p>
        </p:txBody>
      </p:sp>
    </p:spTree>
    <p:extLst>
      <p:ext uri="{BB962C8B-B14F-4D97-AF65-F5344CB8AC3E}">
        <p14:creationId xmlns:p14="http://schemas.microsoft.com/office/powerpoint/2010/main" val="2513686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A37C-FD92-4369-8638-DDDB832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Ways to Encourage One Another: Be a Barnabas!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3C63-57BA-4B5C-B631-22CDC6EDD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Let’s generously (and unselfishly) provide for one another, Acts 4.36-37; </a:t>
            </a:r>
            <a:r>
              <a:rPr lang="en-US" dirty="0"/>
              <a:t>Matt. 25.34-40; Eph. 5.15-21</a:t>
            </a:r>
            <a:endParaRPr lang="en-US" sz="3200" dirty="0"/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Let’s be eager to show interest in others, </a:t>
            </a:r>
            <a:r>
              <a:rPr lang="en-US" dirty="0"/>
              <a:t>Acts 11.22-23; Rom. 1.9-10; Heb. 3.12-13; Acts 14.19, 21-22; 1 Cor. 14.26; James 5.19-20; Jude 20-23</a:t>
            </a:r>
            <a:endParaRPr lang="en-US" sz="3200" dirty="0"/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Let’s be “a good man, full of the Holy Spirit and of faith”,</a:t>
            </a:r>
            <a:r>
              <a:rPr lang="en-US" dirty="0"/>
              <a:t> Acts 11.24; Gal. 5.22-23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9200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A37C-FD92-4369-8638-DDDB832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Results of Mutual Encouragement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3C63-57BA-4B5C-B631-22CDC6EDD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body is working properly, and we will see real spiritual growth in each other, </a:t>
            </a:r>
            <a:r>
              <a:rPr lang="en-US" dirty="0"/>
              <a:t>Eph. 4.15-16; Heb. 10.24-25; Gal. 6.1-2; Rom. 12.15-16; Psalm 16.1-3; 3 John 3-4; 1 Peter 5.9; Phil. 2.12-13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Because we are growing, many people will be added to the Lord, </a:t>
            </a:r>
            <a:r>
              <a:rPr lang="en-US" dirty="0"/>
              <a:t>Acts 11.24; Rom 1.13-16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8578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229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Office Theme</vt:lpstr>
      <vt:lpstr>PowerPoint Presentation</vt:lpstr>
      <vt:lpstr>Why Do We Need Encouragement? Life’s Not Easy!</vt:lpstr>
      <vt:lpstr>Ways to Encourage One Another: Be a Barnabas!</vt:lpstr>
      <vt:lpstr>The Results of Mutual Encouragement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3</cp:revision>
  <dcterms:created xsi:type="dcterms:W3CDTF">2021-05-09T13:28:09Z</dcterms:created>
  <dcterms:modified xsi:type="dcterms:W3CDTF">2021-05-09T13:40:44Z</dcterms:modified>
</cp:coreProperties>
</file>